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22"/>
  </p:notesMasterIdLst>
  <p:sldIdLst>
    <p:sldId id="2144868108" r:id="rId8"/>
    <p:sldId id="2144868144" r:id="rId9"/>
    <p:sldId id="2144868141" r:id="rId10"/>
    <p:sldId id="2144868145" r:id="rId11"/>
    <p:sldId id="2144868142" r:id="rId12"/>
    <p:sldId id="2144868153" r:id="rId13"/>
    <p:sldId id="2144868150" r:id="rId14"/>
    <p:sldId id="2144868151" r:id="rId15"/>
    <p:sldId id="2144868152" r:id="rId16"/>
    <p:sldId id="2144868154" r:id="rId17"/>
    <p:sldId id="2144868155" r:id="rId18"/>
    <p:sldId id="2144868159" r:id="rId19"/>
    <p:sldId id="2144868143" r:id="rId20"/>
    <p:sldId id="2144868139" r:id="rId21"/>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8632AA-17B0-0F75-F478-22019BADD890}" name="Gardner, Aaron" initials="GA" userId="Gardner, Aaro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ang, Jetteen" initials="HJ" lastIdx="57" clrIdx="0">
    <p:extLst>
      <p:ext uri="{19B8F6BF-5375-455C-9EA6-DF929625EA0E}">
        <p15:presenceInfo xmlns:p15="http://schemas.microsoft.com/office/powerpoint/2012/main" userId="S::jetteen.huang@lr.org::6b07446a-db1e-41f7-86f3-916fe14c5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006E"/>
    <a:srgbClr val="FFFFFF"/>
    <a:srgbClr val="B2D75E"/>
    <a:srgbClr val="FDA868"/>
    <a:srgbClr val="01B19F"/>
    <a:srgbClr val="6E67C7"/>
    <a:srgbClr val="BB6887"/>
    <a:srgbClr val="006854"/>
    <a:srgbClr val="204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6439E7-FAF7-CD33-1680-7A72F437A9DA}" v="140" dt="2023-01-29T11:20:06.623"/>
    <p1510:client id="{DD92CDFD-A3BD-2F37-302E-2BCA044040D2}" v="28" dt="2023-02-02T18:16:31.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576EE9ED-BF58-4109-A131-2A9F54780E91}" type="datetimeFigureOut">
              <a:rPr lang="en-GB" smtClean="0"/>
              <a:t>07/02/2023</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9951CE7C-4CF0-42C0-88A2-FA67CE4091F7}" type="slidenum">
              <a:rPr lang="en-GB" smtClean="0"/>
              <a:t>‹#›</a:t>
            </a:fld>
            <a:endParaRPr lang="en-GB"/>
          </a:p>
        </p:txBody>
      </p:sp>
    </p:spTree>
    <p:extLst>
      <p:ext uri="{BB962C8B-B14F-4D97-AF65-F5344CB8AC3E}">
        <p14:creationId xmlns:p14="http://schemas.microsoft.com/office/powerpoint/2010/main" val="107808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51CE7C-4CF0-42C0-88A2-FA67CE4091F7}" type="slidenum">
              <a:rPr lang="en-GB" smtClean="0"/>
              <a:t>3</a:t>
            </a:fld>
            <a:endParaRPr lang="en-GB"/>
          </a:p>
        </p:txBody>
      </p:sp>
    </p:spTree>
    <p:extLst>
      <p:ext uri="{BB962C8B-B14F-4D97-AF65-F5344CB8AC3E}">
        <p14:creationId xmlns:p14="http://schemas.microsoft.com/office/powerpoint/2010/main" val="931755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51CE7C-4CF0-42C0-88A2-FA67CE4091F7}" type="slidenum">
              <a:rPr lang="en-GB" smtClean="0"/>
              <a:t>5</a:t>
            </a:fld>
            <a:endParaRPr lang="en-GB"/>
          </a:p>
        </p:txBody>
      </p:sp>
    </p:spTree>
    <p:extLst>
      <p:ext uri="{BB962C8B-B14F-4D97-AF65-F5344CB8AC3E}">
        <p14:creationId xmlns:p14="http://schemas.microsoft.com/office/powerpoint/2010/main" val="4126979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mage-1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924A7E-1CF8-074F-BA1E-E07029FBCD32}"/>
              </a:ext>
            </a:extLst>
          </p:cNvPr>
          <p:cNvSpPr/>
          <p:nvPr userDrawn="1"/>
        </p:nvSpPr>
        <p:spPr>
          <a:xfrm>
            <a:off x="12700" y="0"/>
            <a:ext cx="12192000" cy="6857999"/>
          </a:xfrm>
          <a:prstGeom prst="rect">
            <a:avLst/>
          </a:prstGeom>
          <a:solidFill>
            <a:srgbClr val="000000">
              <a:alpha val="548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11" name="Picture 10">
            <a:extLst>
              <a:ext uri="{FF2B5EF4-FFF2-40B4-BE49-F238E27FC236}">
                <a16:creationId xmlns:a16="http://schemas.microsoft.com/office/drawing/2014/main" id="{42099E97-7CE0-0D72-82DF-955661D1F79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0899" y="1113554"/>
            <a:ext cx="6767203" cy="4961092"/>
          </a:xfrm>
          <a:prstGeom prst="rect">
            <a:avLst/>
          </a:prstGeom>
        </p:spPr>
      </p:pic>
      <p:sp>
        <p:nvSpPr>
          <p:cNvPr id="9" name="Text Placeholder 8">
            <a:extLst>
              <a:ext uri="{FF2B5EF4-FFF2-40B4-BE49-F238E27FC236}">
                <a16:creationId xmlns:a16="http://schemas.microsoft.com/office/drawing/2014/main" id="{1C356E69-3EF3-D74E-B6A9-663E03941122}"/>
              </a:ext>
            </a:extLst>
          </p:cNvPr>
          <p:cNvSpPr>
            <a:spLocks noGrp="1"/>
          </p:cNvSpPr>
          <p:nvPr>
            <p:ph type="body" sz="quarter" idx="10"/>
          </p:nvPr>
        </p:nvSpPr>
        <p:spPr>
          <a:xfrm>
            <a:off x="4971465" y="2700399"/>
            <a:ext cx="3543885" cy="1088696"/>
          </a:xfrm>
        </p:spPr>
        <p:txBody>
          <a:bodyPr>
            <a:normAutofit/>
          </a:bodyPr>
          <a:lstStyle>
            <a:lvl1pPr>
              <a:defRPr sz="1800" b="0"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
        <p:nvSpPr>
          <p:cNvPr id="14" name="Text Placeholder 8">
            <a:extLst>
              <a:ext uri="{FF2B5EF4-FFF2-40B4-BE49-F238E27FC236}">
                <a16:creationId xmlns:a16="http://schemas.microsoft.com/office/drawing/2014/main" id="{DCF2BBA0-E85E-F54D-B104-B28BAFC6AB65}"/>
              </a:ext>
            </a:extLst>
          </p:cNvPr>
          <p:cNvSpPr>
            <a:spLocks noGrp="1"/>
          </p:cNvSpPr>
          <p:nvPr>
            <p:ph type="body" sz="quarter" idx="11"/>
          </p:nvPr>
        </p:nvSpPr>
        <p:spPr>
          <a:xfrm>
            <a:off x="4971465" y="1463338"/>
            <a:ext cx="3531394" cy="1080052"/>
          </a:xfrm>
        </p:spPr>
        <p:txBody>
          <a:bodyPr>
            <a:normAutofit/>
          </a:bodyPr>
          <a:lstStyle>
            <a:lvl1pPr>
              <a:defRPr sz="32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177774204"/>
      </p:ext>
    </p:extLst>
  </p:cSld>
  <p:clrMapOvr>
    <a:masterClrMapping/>
  </p:clrMapOvr>
  <p:transition spd="med"/>
  <p:extLst>
    <p:ext uri="{DCECCB84-F9BA-43D5-87BE-67443E8EF086}">
      <p15:sldGuideLst xmlns:p15="http://schemas.microsoft.com/office/powerpoint/2012/main">
        <p15:guide id="1" orient="horz" pos="2137" userDrawn="1">
          <p15:clr>
            <a:srgbClr val="FBAE40"/>
          </p15:clr>
        </p15:guide>
        <p15:guide id="2" pos="5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1 - Divider Slide">
    <p:bg>
      <p:bgPr>
        <a:solidFill>
          <a:schemeClr val="bg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B9D74F3-0270-C975-75B4-695E52CD65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9090" y="1668622"/>
            <a:ext cx="6404135" cy="3551011"/>
          </a:xfrm>
          <a:prstGeom prst="rect">
            <a:avLst/>
          </a:prstGeom>
        </p:spPr>
      </p:pic>
      <p:sp>
        <p:nvSpPr>
          <p:cNvPr id="16" name="Text Placeholder 8">
            <a:extLst>
              <a:ext uri="{FF2B5EF4-FFF2-40B4-BE49-F238E27FC236}">
                <a16:creationId xmlns:a16="http://schemas.microsoft.com/office/drawing/2014/main" id="{E90D2A36-6CDB-7CA3-8161-139A40FBB09A}"/>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20376321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2 - Divider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9A884C1-0464-1046-8720-D2FA28E02C3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80404" y="-26141"/>
            <a:ext cx="1282700" cy="6311900"/>
          </a:xfrm>
          <a:prstGeom prst="rect">
            <a:avLst/>
          </a:prstGeom>
        </p:spPr>
      </p:pic>
      <p:sp>
        <p:nvSpPr>
          <p:cNvPr id="4" name="Text Placeholder 8">
            <a:extLst>
              <a:ext uri="{FF2B5EF4-FFF2-40B4-BE49-F238E27FC236}">
                <a16:creationId xmlns:a16="http://schemas.microsoft.com/office/drawing/2014/main" id="{5EA10A6D-376C-1846-BD94-FC6B2B0FF644}"/>
              </a:ext>
            </a:extLst>
          </p:cNvPr>
          <p:cNvSpPr>
            <a:spLocks noGrp="1"/>
          </p:cNvSpPr>
          <p:nvPr>
            <p:ph type="body" sz="quarter" idx="10"/>
          </p:nvPr>
        </p:nvSpPr>
        <p:spPr>
          <a:xfrm>
            <a:off x="1067626" y="1307210"/>
            <a:ext cx="5046303" cy="2260132"/>
          </a:xfrm>
        </p:spPr>
        <p:txBody>
          <a:bodyPr>
            <a:noAutofit/>
          </a:bodyPr>
          <a:lstStyle>
            <a:lvl1pPr>
              <a:defRPr sz="44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0224666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4 -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84B295-C008-5A67-9AB3-ECBD409AB3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80404" y="-14990"/>
            <a:ext cx="1282700" cy="6311900"/>
          </a:xfrm>
          <a:prstGeom prst="rect">
            <a:avLst/>
          </a:prstGeom>
        </p:spPr>
      </p:pic>
      <p:sp>
        <p:nvSpPr>
          <p:cNvPr id="4" name="Text Placeholder 8">
            <a:extLst>
              <a:ext uri="{FF2B5EF4-FFF2-40B4-BE49-F238E27FC236}">
                <a16:creationId xmlns:a16="http://schemas.microsoft.com/office/drawing/2014/main" id="{9CF49691-016E-724F-9079-3D9E7E7C26BF}"/>
              </a:ext>
            </a:extLst>
          </p:cNvPr>
          <p:cNvSpPr>
            <a:spLocks noGrp="1"/>
          </p:cNvSpPr>
          <p:nvPr>
            <p:ph type="body" sz="quarter" idx="10"/>
          </p:nvPr>
        </p:nvSpPr>
        <p:spPr>
          <a:xfrm>
            <a:off x="1067626" y="1307209"/>
            <a:ext cx="5046304" cy="2260132"/>
          </a:xfrm>
        </p:spPr>
        <p:txBody>
          <a:bodyPr>
            <a:noAutofit/>
          </a:bodyPr>
          <a:lstStyle>
            <a:lvl1pPr>
              <a:defRPr sz="44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790480921"/>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5 - Divider Slide">
    <p:bg>
      <p:bgPr>
        <a:solidFill>
          <a:schemeClr val="tx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56E4EB-8B09-401C-DA7E-C555D35D0B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467" y="1764649"/>
            <a:ext cx="11614606" cy="3328701"/>
          </a:xfrm>
          <a:prstGeom prst="rect">
            <a:avLst/>
          </a:prstGeom>
        </p:spPr>
      </p:pic>
      <p:sp>
        <p:nvSpPr>
          <p:cNvPr id="4" name="Text Placeholder 8">
            <a:extLst>
              <a:ext uri="{FF2B5EF4-FFF2-40B4-BE49-F238E27FC236}">
                <a16:creationId xmlns:a16="http://schemas.microsoft.com/office/drawing/2014/main" id="{3871A414-1841-024A-A3E7-568A8B934D97}"/>
              </a:ext>
            </a:extLst>
          </p:cNvPr>
          <p:cNvSpPr>
            <a:spLocks noGrp="1"/>
          </p:cNvSpPr>
          <p:nvPr>
            <p:ph type="body" sz="quarter" idx="10"/>
          </p:nvPr>
        </p:nvSpPr>
        <p:spPr>
          <a:xfrm>
            <a:off x="906260" y="1764649"/>
            <a:ext cx="4956657" cy="2687036"/>
          </a:xfrm>
        </p:spPr>
        <p:txBody>
          <a:bodyPr anchor="ctr" anchorCtr="0">
            <a:noAutofit/>
          </a:bodyPr>
          <a:lstStyle>
            <a:lvl1pPr>
              <a:defRPr sz="4400" b="1" i="0">
                <a:solidFill>
                  <a:srgbClr val="000000"/>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189345817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08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1 - Ligh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75CC-B8B7-324B-8B99-4A5C36B98875}"/>
              </a:ext>
            </a:extLst>
          </p:cNvPr>
          <p:cNvSpPr>
            <a:spLocks noGrp="1"/>
          </p:cNvSpPr>
          <p:nvPr>
            <p:ph type="sldNum" sz="quarter" idx="16"/>
          </p:nvPr>
        </p:nvSpPr>
        <p:spPr>
          <a:xfrm>
            <a:off x="11386949" y="6376447"/>
            <a:ext cx="431242" cy="365125"/>
          </a:xfrm>
        </p:spPr>
        <p:txBody>
          <a:bodyPr/>
          <a:lstStyle/>
          <a:p>
            <a:fld id="{E10D9C5A-0CF0-7C4C-9C4F-8D531DCA2DD4}" type="slidenum">
              <a:rPr lang="en-US" smtClean="0"/>
              <a:pPr/>
              <a:t>‹#›</a:t>
            </a:fld>
            <a:endParaRPr lang="en-US"/>
          </a:p>
        </p:txBody>
      </p:sp>
      <p:sp>
        <p:nvSpPr>
          <p:cNvPr id="7" name="Text Placeholder 4">
            <a:extLst>
              <a:ext uri="{FF2B5EF4-FFF2-40B4-BE49-F238E27FC236}">
                <a16:creationId xmlns:a16="http://schemas.microsoft.com/office/drawing/2014/main" id="{02275764-C7A8-5640-B3AC-B3FDF0F386FC}"/>
              </a:ext>
            </a:extLst>
          </p:cNvPr>
          <p:cNvSpPr>
            <a:spLocks noGrp="1"/>
          </p:cNvSpPr>
          <p:nvPr>
            <p:ph type="body" sz="quarter" idx="11"/>
          </p:nvPr>
        </p:nvSpPr>
        <p:spPr>
          <a:xfrm>
            <a:off x="522288" y="1316038"/>
            <a:ext cx="10531475" cy="5024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B3C7F884-C9EC-3749-8DA5-4469296992A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0925747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5" y="2323498"/>
            <a:ext cx="5296581"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0" y="2843429"/>
            <a:ext cx="529658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5281894" cy="1445373"/>
          </a:xfrm>
        </p:spPr>
        <p:txBody>
          <a:bodyPr>
            <a:noAutofit/>
          </a:bodyPr>
          <a:lstStyle>
            <a:lvl1pPr>
              <a:lnSpc>
                <a:spcPct val="100000"/>
              </a:lnSpc>
              <a:defRPr sz="1200" b="0" i="0">
                <a:solidFill>
                  <a:srgbClr val="000000"/>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8" name="Text Placeholder 11">
            <a:extLst>
              <a:ext uri="{FF2B5EF4-FFF2-40B4-BE49-F238E27FC236}">
                <a16:creationId xmlns:a16="http://schemas.microsoft.com/office/drawing/2014/main" id="{0F509B07-55BC-8C4A-B000-2B02FB2CB2DD}"/>
              </a:ext>
            </a:extLst>
          </p:cNvPr>
          <p:cNvSpPr>
            <a:spLocks noGrp="1"/>
          </p:cNvSpPr>
          <p:nvPr>
            <p:ph type="body" sz="quarter" idx="18" hasCustomPrompt="1"/>
          </p:nvPr>
        </p:nvSpPr>
        <p:spPr>
          <a:xfrm>
            <a:off x="6319685" y="2323498"/>
            <a:ext cx="5296581"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29" name="Text Placeholder 11">
            <a:extLst>
              <a:ext uri="{FF2B5EF4-FFF2-40B4-BE49-F238E27FC236}">
                <a16:creationId xmlns:a16="http://schemas.microsoft.com/office/drawing/2014/main" id="{CDFE5456-FEB7-C545-993D-201AA1F2DAEA}"/>
              </a:ext>
            </a:extLst>
          </p:cNvPr>
          <p:cNvSpPr>
            <a:spLocks noGrp="1"/>
          </p:cNvSpPr>
          <p:nvPr>
            <p:ph type="body" sz="quarter" idx="19" hasCustomPrompt="1"/>
          </p:nvPr>
        </p:nvSpPr>
        <p:spPr>
          <a:xfrm>
            <a:off x="6319680" y="2843429"/>
            <a:ext cx="529658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30" name="Content Placeholder 2">
            <a:extLst>
              <a:ext uri="{FF2B5EF4-FFF2-40B4-BE49-F238E27FC236}">
                <a16:creationId xmlns:a16="http://schemas.microsoft.com/office/drawing/2014/main" id="{013543A7-3DA8-6046-8950-0E656F12A66A}"/>
              </a:ext>
            </a:extLst>
          </p:cNvPr>
          <p:cNvSpPr>
            <a:spLocks noGrp="1"/>
          </p:cNvSpPr>
          <p:nvPr>
            <p:ph sz="quarter" idx="20" hasCustomPrompt="1"/>
          </p:nvPr>
        </p:nvSpPr>
        <p:spPr>
          <a:xfrm>
            <a:off x="6328486" y="3543577"/>
            <a:ext cx="5281894" cy="1445373"/>
          </a:xfrm>
        </p:spPr>
        <p:txBody>
          <a:bodyPr>
            <a:noAutofit/>
          </a:bodyPr>
          <a:lstStyle>
            <a:lvl1pPr>
              <a:lnSpc>
                <a:spcPct val="100000"/>
              </a:lnSpc>
              <a:defRPr sz="1200" b="0" i="0">
                <a:solidFill>
                  <a:srgbClr val="000000"/>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2" name="Picture Placeholder 10">
            <a:extLst>
              <a:ext uri="{FF2B5EF4-FFF2-40B4-BE49-F238E27FC236}">
                <a16:creationId xmlns:a16="http://schemas.microsoft.com/office/drawing/2014/main" id="{753B23CD-03A6-5A48-94DD-F3487E7D15F2}"/>
              </a:ext>
            </a:extLst>
          </p:cNvPr>
          <p:cNvSpPr>
            <a:spLocks noGrp="1"/>
          </p:cNvSpPr>
          <p:nvPr>
            <p:ph type="pic" sz="quarter" idx="21" hasCustomPrompt="1"/>
          </p:nvPr>
        </p:nvSpPr>
        <p:spPr>
          <a:xfrm>
            <a:off x="63196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45B84183-4F3E-4D40-A9EF-444C207BD3F4}"/>
              </a:ext>
            </a:extLst>
          </p:cNvPr>
          <p:cNvSpPr>
            <a:spLocks noGrp="1"/>
          </p:cNvSpPr>
          <p:nvPr>
            <p:ph type="sldNum" sz="quarter" idx="22"/>
          </p:nvPr>
        </p:nvSpPr>
        <p:spPr>
          <a:xfrm>
            <a:off x="11386949" y="6376447"/>
            <a:ext cx="431242"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6659584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0"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18" name="Text Placeholder 11">
            <a:extLst>
              <a:ext uri="{FF2B5EF4-FFF2-40B4-BE49-F238E27FC236}">
                <a16:creationId xmlns:a16="http://schemas.microsoft.com/office/drawing/2014/main" id="{F5850C68-ABEF-054D-A777-A5BFDC442B20}"/>
              </a:ext>
            </a:extLst>
          </p:cNvPr>
          <p:cNvSpPr>
            <a:spLocks noGrp="1"/>
          </p:cNvSpPr>
          <p:nvPr>
            <p:ph type="body" sz="quarter" idx="18" hasCustomPrompt="1"/>
          </p:nvPr>
        </p:nvSpPr>
        <p:spPr>
          <a:xfrm>
            <a:off x="4126819"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9" name="Text Placeholder 11">
            <a:extLst>
              <a:ext uri="{FF2B5EF4-FFF2-40B4-BE49-F238E27FC236}">
                <a16:creationId xmlns:a16="http://schemas.microsoft.com/office/drawing/2014/main" id="{0B777012-382E-E74C-A2FD-E8D0A0258ED7}"/>
              </a:ext>
            </a:extLst>
          </p:cNvPr>
          <p:cNvSpPr>
            <a:spLocks noGrp="1"/>
          </p:cNvSpPr>
          <p:nvPr>
            <p:ph type="body" sz="quarter" idx="19" hasCustomPrompt="1"/>
          </p:nvPr>
        </p:nvSpPr>
        <p:spPr>
          <a:xfrm>
            <a:off x="4126813"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20" name="Content Placeholder 2">
            <a:extLst>
              <a:ext uri="{FF2B5EF4-FFF2-40B4-BE49-F238E27FC236}">
                <a16:creationId xmlns:a16="http://schemas.microsoft.com/office/drawing/2014/main" id="{D62DD855-B122-5442-A29B-878026B617DE}"/>
              </a:ext>
            </a:extLst>
          </p:cNvPr>
          <p:cNvSpPr>
            <a:spLocks noGrp="1"/>
          </p:cNvSpPr>
          <p:nvPr>
            <p:ph sz="quarter" idx="20" hasCustomPrompt="1"/>
          </p:nvPr>
        </p:nvSpPr>
        <p:spPr>
          <a:xfrm>
            <a:off x="4135619"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b="0" i="0">
                <a:latin typeface="Source Sans Pro" panose="020B0503030403020204" pitchFamily="34" charset="0"/>
                <a:ea typeface="Source Sans Pro" panose="020B0503030403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4"/>
            <a:endParaRPr lang="en-US"/>
          </a:p>
        </p:txBody>
      </p:sp>
      <p:sp>
        <p:nvSpPr>
          <p:cNvPr id="22" name="Picture Placeholder 10">
            <a:extLst>
              <a:ext uri="{FF2B5EF4-FFF2-40B4-BE49-F238E27FC236}">
                <a16:creationId xmlns:a16="http://schemas.microsoft.com/office/drawing/2014/main" id="{B4B0711D-CD4B-9948-9754-DD5731225CC8}"/>
              </a:ext>
            </a:extLst>
          </p:cNvPr>
          <p:cNvSpPr>
            <a:spLocks noGrp="1"/>
          </p:cNvSpPr>
          <p:nvPr>
            <p:ph type="pic" sz="quarter" idx="21" hasCustomPrompt="1"/>
          </p:nvPr>
        </p:nvSpPr>
        <p:spPr>
          <a:xfrm>
            <a:off x="4126813"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3" name="Text Placeholder 11">
            <a:extLst>
              <a:ext uri="{FF2B5EF4-FFF2-40B4-BE49-F238E27FC236}">
                <a16:creationId xmlns:a16="http://schemas.microsoft.com/office/drawing/2014/main" id="{4A6F2F9B-A11A-9647-9625-C34AD6993FFA}"/>
              </a:ext>
            </a:extLst>
          </p:cNvPr>
          <p:cNvSpPr>
            <a:spLocks noGrp="1"/>
          </p:cNvSpPr>
          <p:nvPr>
            <p:ph type="body" sz="quarter" idx="22" hasCustomPrompt="1"/>
          </p:nvPr>
        </p:nvSpPr>
        <p:spPr>
          <a:xfrm>
            <a:off x="7733619"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24" name="Text Placeholder 11">
            <a:extLst>
              <a:ext uri="{FF2B5EF4-FFF2-40B4-BE49-F238E27FC236}">
                <a16:creationId xmlns:a16="http://schemas.microsoft.com/office/drawing/2014/main" id="{5E0656D9-B92E-AC41-A153-3B5CB234F10B}"/>
              </a:ext>
            </a:extLst>
          </p:cNvPr>
          <p:cNvSpPr>
            <a:spLocks noGrp="1"/>
          </p:cNvSpPr>
          <p:nvPr>
            <p:ph type="body" sz="quarter" idx="23" hasCustomPrompt="1"/>
          </p:nvPr>
        </p:nvSpPr>
        <p:spPr>
          <a:xfrm>
            <a:off x="7733613"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25" name="Content Placeholder 2">
            <a:extLst>
              <a:ext uri="{FF2B5EF4-FFF2-40B4-BE49-F238E27FC236}">
                <a16:creationId xmlns:a16="http://schemas.microsoft.com/office/drawing/2014/main" id="{316C2FF3-4EA0-D142-876B-FB517AC850B4}"/>
              </a:ext>
            </a:extLst>
          </p:cNvPr>
          <p:cNvSpPr>
            <a:spLocks noGrp="1"/>
          </p:cNvSpPr>
          <p:nvPr>
            <p:ph sz="quarter" idx="24" hasCustomPrompt="1"/>
          </p:nvPr>
        </p:nvSpPr>
        <p:spPr>
          <a:xfrm>
            <a:off x="7742419"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b="0" i="0">
                <a:latin typeface="Source Sans Pro" panose="020B0503030403020204" pitchFamily="34" charset="0"/>
                <a:ea typeface="Source Sans Pro" panose="020B0503030403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4"/>
            <a:endParaRPr lang="en-US"/>
          </a:p>
        </p:txBody>
      </p:sp>
      <p:sp>
        <p:nvSpPr>
          <p:cNvPr id="27" name="Picture Placeholder 10">
            <a:extLst>
              <a:ext uri="{FF2B5EF4-FFF2-40B4-BE49-F238E27FC236}">
                <a16:creationId xmlns:a16="http://schemas.microsoft.com/office/drawing/2014/main" id="{BF282AB9-988A-3245-9093-7FB02B2F0866}"/>
              </a:ext>
            </a:extLst>
          </p:cNvPr>
          <p:cNvSpPr>
            <a:spLocks noGrp="1"/>
          </p:cNvSpPr>
          <p:nvPr>
            <p:ph type="pic" sz="quarter" idx="25" hasCustomPrompt="1"/>
          </p:nvPr>
        </p:nvSpPr>
        <p:spPr>
          <a:xfrm>
            <a:off x="7733613"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DF6714B1-C374-A84B-9859-B8809ED8E2CA}"/>
              </a:ext>
            </a:extLst>
          </p:cNvPr>
          <p:cNvSpPr>
            <a:spLocks noGrp="1"/>
          </p:cNvSpPr>
          <p:nvPr>
            <p:ph type="sldNum" sz="quarter" idx="2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024142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1"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48" name="Text Placeholder 11">
            <a:extLst>
              <a:ext uri="{FF2B5EF4-FFF2-40B4-BE49-F238E27FC236}">
                <a16:creationId xmlns:a16="http://schemas.microsoft.com/office/drawing/2014/main" id="{AA3CB66D-00E3-D743-A865-943593477E52}"/>
              </a:ext>
            </a:extLst>
          </p:cNvPr>
          <p:cNvSpPr>
            <a:spLocks noGrp="1"/>
          </p:cNvSpPr>
          <p:nvPr>
            <p:ph type="body" sz="quarter" idx="18" hasCustomPrompt="1"/>
          </p:nvPr>
        </p:nvSpPr>
        <p:spPr>
          <a:xfrm>
            <a:off x="3288620"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49" name="Text Placeholder 11">
            <a:extLst>
              <a:ext uri="{FF2B5EF4-FFF2-40B4-BE49-F238E27FC236}">
                <a16:creationId xmlns:a16="http://schemas.microsoft.com/office/drawing/2014/main" id="{0FE824F8-1540-814E-B1B2-7B0C9FEC706E}"/>
              </a:ext>
            </a:extLst>
          </p:cNvPr>
          <p:cNvSpPr>
            <a:spLocks noGrp="1"/>
          </p:cNvSpPr>
          <p:nvPr>
            <p:ph type="body" sz="quarter" idx="19" hasCustomPrompt="1"/>
          </p:nvPr>
        </p:nvSpPr>
        <p:spPr>
          <a:xfrm>
            <a:off x="3288615"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50" name="Content Placeholder 2">
            <a:extLst>
              <a:ext uri="{FF2B5EF4-FFF2-40B4-BE49-F238E27FC236}">
                <a16:creationId xmlns:a16="http://schemas.microsoft.com/office/drawing/2014/main" id="{46821001-C3C7-7047-A6FA-0D5E9C2CE28A}"/>
              </a:ext>
            </a:extLst>
          </p:cNvPr>
          <p:cNvSpPr>
            <a:spLocks noGrp="1"/>
          </p:cNvSpPr>
          <p:nvPr>
            <p:ph sz="quarter" idx="20" hasCustomPrompt="1"/>
          </p:nvPr>
        </p:nvSpPr>
        <p:spPr>
          <a:xfrm>
            <a:off x="3297420"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2" name="Picture Placeholder 10">
            <a:extLst>
              <a:ext uri="{FF2B5EF4-FFF2-40B4-BE49-F238E27FC236}">
                <a16:creationId xmlns:a16="http://schemas.microsoft.com/office/drawing/2014/main" id="{A4AD33FC-CFDD-CF48-9FA6-AA1E845C9F57}"/>
              </a:ext>
            </a:extLst>
          </p:cNvPr>
          <p:cNvSpPr>
            <a:spLocks noGrp="1"/>
          </p:cNvSpPr>
          <p:nvPr>
            <p:ph type="pic" sz="quarter" idx="21" hasCustomPrompt="1"/>
          </p:nvPr>
        </p:nvSpPr>
        <p:spPr>
          <a:xfrm>
            <a:off x="3288614"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53" name="Text Placeholder 11">
            <a:extLst>
              <a:ext uri="{FF2B5EF4-FFF2-40B4-BE49-F238E27FC236}">
                <a16:creationId xmlns:a16="http://schemas.microsoft.com/office/drawing/2014/main" id="{23025BD6-A97F-0147-9FE2-BE234E36B28F}"/>
              </a:ext>
            </a:extLst>
          </p:cNvPr>
          <p:cNvSpPr>
            <a:spLocks noGrp="1"/>
          </p:cNvSpPr>
          <p:nvPr>
            <p:ph type="body" sz="quarter" idx="22" hasCustomPrompt="1"/>
          </p:nvPr>
        </p:nvSpPr>
        <p:spPr>
          <a:xfrm>
            <a:off x="6048753"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54" name="Text Placeholder 11">
            <a:extLst>
              <a:ext uri="{FF2B5EF4-FFF2-40B4-BE49-F238E27FC236}">
                <a16:creationId xmlns:a16="http://schemas.microsoft.com/office/drawing/2014/main" id="{E0FADF07-4DEC-2F4E-9F43-4B023775964F}"/>
              </a:ext>
            </a:extLst>
          </p:cNvPr>
          <p:cNvSpPr>
            <a:spLocks noGrp="1"/>
          </p:cNvSpPr>
          <p:nvPr>
            <p:ph type="body" sz="quarter" idx="23" hasCustomPrompt="1"/>
          </p:nvPr>
        </p:nvSpPr>
        <p:spPr>
          <a:xfrm>
            <a:off x="6048748"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55" name="Content Placeholder 2">
            <a:extLst>
              <a:ext uri="{FF2B5EF4-FFF2-40B4-BE49-F238E27FC236}">
                <a16:creationId xmlns:a16="http://schemas.microsoft.com/office/drawing/2014/main" id="{FA5C23A2-D20D-9349-8A10-391403A62853}"/>
              </a:ext>
            </a:extLst>
          </p:cNvPr>
          <p:cNvSpPr>
            <a:spLocks noGrp="1"/>
          </p:cNvSpPr>
          <p:nvPr>
            <p:ph sz="quarter" idx="24" hasCustomPrompt="1"/>
          </p:nvPr>
        </p:nvSpPr>
        <p:spPr>
          <a:xfrm>
            <a:off x="6057553"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7" name="Picture Placeholder 10">
            <a:extLst>
              <a:ext uri="{FF2B5EF4-FFF2-40B4-BE49-F238E27FC236}">
                <a16:creationId xmlns:a16="http://schemas.microsoft.com/office/drawing/2014/main" id="{9575E9FF-AA20-D348-A278-CDD31B5D5C08}"/>
              </a:ext>
            </a:extLst>
          </p:cNvPr>
          <p:cNvSpPr>
            <a:spLocks noGrp="1"/>
          </p:cNvSpPr>
          <p:nvPr>
            <p:ph type="pic" sz="quarter" idx="25" hasCustomPrompt="1"/>
          </p:nvPr>
        </p:nvSpPr>
        <p:spPr>
          <a:xfrm>
            <a:off x="6048747"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58" name="Text Placeholder 11">
            <a:extLst>
              <a:ext uri="{FF2B5EF4-FFF2-40B4-BE49-F238E27FC236}">
                <a16:creationId xmlns:a16="http://schemas.microsoft.com/office/drawing/2014/main" id="{8B9F4A41-C469-064B-BF64-C73AAA5BB884}"/>
              </a:ext>
            </a:extLst>
          </p:cNvPr>
          <p:cNvSpPr>
            <a:spLocks noGrp="1"/>
          </p:cNvSpPr>
          <p:nvPr>
            <p:ph type="body" sz="quarter" idx="26" hasCustomPrompt="1"/>
          </p:nvPr>
        </p:nvSpPr>
        <p:spPr>
          <a:xfrm>
            <a:off x="8808887"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59" name="Text Placeholder 11">
            <a:extLst>
              <a:ext uri="{FF2B5EF4-FFF2-40B4-BE49-F238E27FC236}">
                <a16:creationId xmlns:a16="http://schemas.microsoft.com/office/drawing/2014/main" id="{04BF0831-AC94-6A45-88B8-AB25B0CE380D}"/>
              </a:ext>
            </a:extLst>
          </p:cNvPr>
          <p:cNvSpPr>
            <a:spLocks noGrp="1"/>
          </p:cNvSpPr>
          <p:nvPr>
            <p:ph type="body" sz="quarter" idx="27" hasCustomPrompt="1"/>
          </p:nvPr>
        </p:nvSpPr>
        <p:spPr>
          <a:xfrm>
            <a:off x="8808882"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60" name="Content Placeholder 2">
            <a:extLst>
              <a:ext uri="{FF2B5EF4-FFF2-40B4-BE49-F238E27FC236}">
                <a16:creationId xmlns:a16="http://schemas.microsoft.com/office/drawing/2014/main" id="{429F488B-1C34-E34E-8F40-6316BDF6CE59}"/>
              </a:ext>
            </a:extLst>
          </p:cNvPr>
          <p:cNvSpPr>
            <a:spLocks noGrp="1"/>
          </p:cNvSpPr>
          <p:nvPr>
            <p:ph sz="quarter" idx="28" hasCustomPrompt="1"/>
          </p:nvPr>
        </p:nvSpPr>
        <p:spPr>
          <a:xfrm>
            <a:off x="8817687"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2" name="Picture Placeholder 10">
            <a:extLst>
              <a:ext uri="{FF2B5EF4-FFF2-40B4-BE49-F238E27FC236}">
                <a16:creationId xmlns:a16="http://schemas.microsoft.com/office/drawing/2014/main" id="{A72D4981-5E09-4D48-AD22-90D0488E6A4C}"/>
              </a:ext>
            </a:extLst>
          </p:cNvPr>
          <p:cNvSpPr>
            <a:spLocks noGrp="1"/>
          </p:cNvSpPr>
          <p:nvPr>
            <p:ph type="pic" sz="quarter" idx="29" hasCustomPrompt="1"/>
          </p:nvPr>
        </p:nvSpPr>
        <p:spPr>
          <a:xfrm>
            <a:off x="8808881"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61E5D7B3-895A-CA44-8FCF-25451CBC8B3E}"/>
              </a:ext>
            </a:extLst>
          </p:cNvPr>
          <p:cNvSpPr>
            <a:spLocks noGrp="1"/>
          </p:cNvSpPr>
          <p:nvPr>
            <p:ph type="sldNum" sz="quarter" idx="30"/>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81825504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 L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E91D949F-452A-F24D-BBF9-8BBC26309E4D}"/>
              </a:ext>
            </a:extLst>
          </p:cNvPr>
          <p:cNvSpPr>
            <a:spLocks noGrp="1"/>
          </p:cNvSpPr>
          <p:nvPr>
            <p:ph type="body" sz="quarter" idx="16" hasCustomPrompt="1"/>
          </p:nvPr>
        </p:nvSpPr>
        <p:spPr>
          <a:xfrm>
            <a:off x="528486"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01</a:t>
            </a:r>
            <a:endParaRPr lang="en-GB"/>
          </a:p>
        </p:txBody>
      </p:sp>
      <p:cxnSp>
        <p:nvCxnSpPr>
          <p:cNvPr id="5" name="Straight Connector 4">
            <a:extLst>
              <a:ext uri="{FF2B5EF4-FFF2-40B4-BE49-F238E27FC236}">
                <a16:creationId xmlns:a16="http://schemas.microsoft.com/office/drawing/2014/main" id="{34687E05-83E2-2047-AF2B-D93286B5741B}"/>
              </a:ext>
            </a:extLst>
          </p:cNvPr>
          <p:cNvCxnSpPr>
            <a:cxnSpLocks/>
          </p:cNvCxnSpPr>
          <p:nvPr userDrawn="1"/>
        </p:nvCxnSpPr>
        <p:spPr>
          <a:xfrm>
            <a:off x="588088" y="3095975"/>
            <a:ext cx="10922701" cy="0"/>
          </a:xfrm>
          <a:prstGeom prst="line">
            <a:avLst/>
          </a:prstGeom>
          <a:noFill/>
          <a:ln w="12700" cap="flat">
            <a:solidFill>
              <a:srgbClr val="BCBCBC"/>
            </a:solidFill>
            <a:prstDash val="solid"/>
            <a:miter lim="400000"/>
          </a:ln>
          <a:effectLst/>
          <a:sp3d/>
        </p:spPr>
        <p:style>
          <a:lnRef idx="0">
            <a:scrgbClr r="0" g="0" b="0"/>
          </a:lnRef>
          <a:fillRef idx="0">
            <a:scrgbClr r="0" g="0" b="0"/>
          </a:fillRef>
          <a:effectRef idx="0">
            <a:scrgbClr r="0" g="0" b="0"/>
          </a:effectRef>
          <a:fontRef idx="none"/>
        </p:style>
      </p:cxnSp>
      <p:sp>
        <p:nvSpPr>
          <p:cNvPr id="13" name="Content Placeholder 2">
            <a:extLst>
              <a:ext uri="{FF2B5EF4-FFF2-40B4-BE49-F238E27FC236}">
                <a16:creationId xmlns:a16="http://schemas.microsoft.com/office/drawing/2014/main" id="{79C6ADCC-E01D-D84E-AA85-9FEF17E4C145}"/>
              </a:ext>
            </a:extLst>
          </p:cNvPr>
          <p:cNvSpPr>
            <a:spLocks noGrp="1"/>
          </p:cNvSpPr>
          <p:nvPr>
            <p:ph sz="quarter" idx="14" hasCustomPrompt="1"/>
          </p:nvPr>
        </p:nvSpPr>
        <p:spPr>
          <a:xfrm>
            <a:off x="537286"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7" name="Oval 6">
            <a:extLst>
              <a:ext uri="{FF2B5EF4-FFF2-40B4-BE49-F238E27FC236}">
                <a16:creationId xmlns:a16="http://schemas.microsoft.com/office/drawing/2014/main" id="{3AC99B3F-75FF-284C-8382-25BE5E55F9C4}"/>
              </a:ext>
            </a:extLst>
          </p:cNvPr>
          <p:cNvSpPr/>
          <p:nvPr userDrawn="1"/>
        </p:nvSpPr>
        <p:spPr>
          <a:xfrm>
            <a:off x="494570"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7" name="Text Placeholder 11">
            <a:extLst>
              <a:ext uri="{FF2B5EF4-FFF2-40B4-BE49-F238E27FC236}">
                <a16:creationId xmlns:a16="http://schemas.microsoft.com/office/drawing/2014/main" id="{BF9003C8-4BA3-9047-8644-844311E140EA}"/>
              </a:ext>
            </a:extLst>
          </p:cNvPr>
          <p:cNvSpPr>
            <a:spLocks noGrp="1"/>
          </p:cNvSpPr>
          <p:nvPr>
            <p:ph type="body" sz="quarter" idx="17" hasCustomPrompt="1"/>
          </p:nvPr>
        </p:nvSpPr>
        <p:spPr>
          <a:xfrm>
            <a:off x="2348820"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02</a:t>
            </a:r>
            <a:endParaRPr lang="en-GB"/>
          </a:p>
        </p:txBody>
      </p:sp>
      <p:sp>
        <p:nvSpPr>
          <p:cNvPr id="18" name="Content Placeholder 2">
            <a:extLst>
              <a:ext uri="{FF2B5EF4-FFF2-40B4-BE49-F238E27FC236}">
                <a16:creationId xmlns:a16="http://schemas.microsoft.com/office/drawing/2014/main" id="{6F6E9D90-99F3-C84E-A28A-6BFA26D3D20F}"/>
              </a:ext>
            </a:extLst>
          </p:cNvPr>
          <p:cNvSpPr>
            <a:spLocks noGrp="1"/>
          </p:cNvSpPr>
          <p:nvPr>
            <p:ph sz="quarter" idx="18" hasCustomPrompt="1"/>
          </p:nvPr>
        </p:nvSpPr>
        <p:spPr>
          <a:xfrm>
            <a:off x="2357620"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2" name="Oval 21">
            <a:extLst>
              <a:ext uri="{FF2B5EF4-FFF2-40B4-BE49-F238E27FC236}">
                <a16:creationId xmlns:a16="http://schemas.microsoft.com/office/drawing/2014/main" id="{C5DE3D73-2516-7D4D-B580-EEF2E82CF43E}"/>
              </a:ext>
            </a:extLst>
          </p:cNvPr>
          <p:cNvSpPr/>
          <p:nvPr userDrawn="1"/>
        </p:nvSpPr>
        <p:spPr>
          <a:xfrm>
            <a:off x="2314904"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3" name="Text Placeholder 11">
            <a:extLst>
              <a:ext uri="{FF2B5EF4-FFF2-40B4-BE49-F238E27FC236}">
                <a16:creationId xmlns:a16="http://schemas.microsoft.com/office/drawing/2014/main" id="{9F1BFB3F-24F0-3546-ADC1-AF6D98A72FA6}"/>
              </a:ext>
            </a:extLst>
          </p:cNvPr>
          <p:cNvSpPr>
            <a:spLocks noGrp="1"/>
          </p:cNvSpPr>
          <p:nvPr>
            <p:ph type="body" sz="quarter" idx="19" hasCustomPrompt="1"/>
          </p:nvPr>
        </p:nvSpPr>
        <p:spPr>
          <a:xfrm>
            <a:off x="4177619"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03</a:t>
            </a:r>
            <a:endParaRPr lang="en-GB"/>
          </a:p>
        </p:txBody>
      </p:sp>
      <p:sp>
        <p:nvSpPr>
          <p:cNvPr id="24" name="Content Placeholder 2">
            <a:extLst>
              <a:ext uri="{FF2B5EF4-FFF2-40B4-BE49-F238E27FC236}">
                <a16:creationId xmlns:a16="http://schemas.microsoft.com/office/drawing/2014/main" id="{67BA38A1-99E8-A44A-9D0E-A5D82CFB9922}"/>
              </a:ext>
            </a:extLst>
          </p:cNvPr>
          <p:cNvSpPr>
            <a:spLocks noGrp="1"/>
          </p:cNvSpPr>
          <p:nvPr>
            <p:ph sz="quarter" idx="20" hasCustomPrompt="1"/>
          </p:nvPr>
        </p:nvSpPr>
        <p:spPr>
          <a:xfrm>
            <a:off x="4186419"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5" name="Oval 24">
            <a:extLst>
              <a:ext uri="{FF2B5EF4-FFF2-40B4-BE49-F238E27FC236}">
                <a16:creationId xmlns:a16="http://schemas.microsoft.com/office/drawing/2014/main" id="{70158864-DE79-2943-9175-75685B9300A4}"/>
              </a:ext>
            </a:extLst>
          </p:cNvPr>
          <p:cNvSpPr/>
          <p:nvPr userDrawn="1"/>
        </p:nvSpPr>
        <p:spPr>
          <a:xfrm>
            <a:off x="41437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6" name="Text Placeholder 11">
            <a:extLst>
              <a:ext uri="{FF2B5EF4-FFF2-40B4-BE49-F238E27FC236}">
                <a16:creationId xmlns:a16="http://schemas.microsoft.com/office/drawing/2014/main" id="{2958B3E9-BE4E-6241-A331-0879BB6B2CF7}"/>
              </a:ext>
            </a:extLst>
          </p:cNvPr>
          <p:cNvSpPr>
            <a:spLocks noGrp="1"/>
          </p:cNvSpPr>
          <p:nvPr>
            <p:ph type="body" sz="quarter" idx="21" hasCustomPrompt="1"/>
          </p:nvPr>
        </p:nvSpPr>
        <p:spPr>
          <a:xfrm>
            <a:off x="5997953"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04</a:t>
            </a:r>
            <a:endParaRPr lang="en-GB"/>
          </a:p>
        </p:txBody>
      </p:sp>
      <p:sp>
        <p:nvSpPr>
          <p:cNvPr id="27" name="Content Placeholder 2">
            <a:extLst>
              <a:ext uri="{FF2B5EF4-FFF2-40B4-BE49-F238E27FC236}">
                <a16:creationId xmlns:a16="http://schemas.microsoft.com/office/drawing/2014/main" id="{097520A5-660B-E043-A7DE-34F2D88FBA93}"/>
              </a:ext>
            </a:extLst>
          </p:cNvPr>
          <p:cNvSpPr>
            <a:spLocks noGrp="1"/>
          </p:cNvSpPr>
          <p:nvPr>
            <p:ph sz="quarter" idx="22" hasCustomPrompt="1"/>
          </p:nvPr>
        </p:nvSpPr>
        <p:spPr>
          <a:xfrm>
            <a:off x="6006753"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8" name="Oval 27">
            <a:extLst>
              <a:ext uri="{FF2B5EF4-FFF2-40B4-BE49-F238E27FC236}">
                <a16:creationId xmlns:a16="http://schemas.microsoft.com/office/drawing/2014/main" id="{41DB5580-5F09-D24F-83A4-FB3A5238F028}"/>
              </a:ext>
            </a:extLst>
          </p:cNvPr>
          <p:cNvSpPr/>
          <p:nvPr userDrawn="1"/>
        </p:nvSpPr>
        <p:spPr>
          <a:xfrm>
            <a:off x="5964037"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9" name="Text Placeholder 11">
            <a:extLst>
              <a:ext uri="{FF2B5EF4-FFF2-40B4-BE49-F238E27FC236}">
                <a16:creationId xmlns:a16="http://schemas.microsoft.com/office/drawing/2014/main" id="{B772D8F9-DF49-BA40-8218-30BCF645A097}"/>
              </a:ext>
            </a:extLst>
          </p:cNvPr>
          <p:cNvSpPr>
            <a:spLocks noGrp="1"/>
          </p:cNvSpPr>
          <p:nvPr>
            <p:ph type="body" sz="quarter" idx="23" hasCustomPrompt="1"/>
          </p:nvPr>
        </p:nvSpPr>
        <p:spPr>
          <a:xfrm>
            <a:off x="7792885"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05</a:t>
            </a:r>
            <a:endParaRPr lang="en-GB"/>
          </a:p>
        </p:txBody>
      </p:sp>
      <p:sp>
        <p:nvSpPr>
          <p:cNvPr id="30" name="Content Placeholder 2">
            <a:extLst>
              <a:ext uri="{FF2B5EF4-FFF2-40B4-BE49-F238E27FC236}">
                <a16:creationId xmlns:a16="http://schemas.microsoft.com/office/drawing/2014/main" id="{15FE7CF6-7449-E54F-AED6-28E9EBF239BC}"/>
              </a:ext>
            </a:extLst>
          </p:cNvPr>
          <p:cNvSpPr>
            <a:spLocks noGrp="1"/>
          </p:cNvSpPr>
          <p:nvPr>
            <p:ph sz="quarter" idx="24" hasCustomPrompt="1"/>
          </p:nvPr>
        </p:nvSpPr>
        <p:spPr>
          <a:xfrm>
            <a:off x="7801685"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1" name="Oval 30">
            <a:extLst>
              <a:ext uri="{FF2B5EF4-FFF2-40B4-BE49-F238E27FC236}">
                <a16:creationId xmlns:a16="http://schemas.microsoft.com/office/drawing/2014/main" id="{7A532D4C-FDBA-8B41-B686-6C4DE4E6D2B7}"/>
              </a:ext>
            </a:extLst>
          </p:cNvPr>
          <p:cNvSpPr/>
          <p:nvPr userDrawn="1"/>
        </p:nvSpPr>
        <p:spPr>
          <a:xfrm>
            <a:off x="7758969"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32" name="Text Placeholder 11">
            <a:extLst>
              <a:ext uri="{FF2B5EF4-FFF2-40B4-BE49-F238E27FC236}">
                <a16:creationId xmlns:a16="http://schemas.microsoft.com/office/drawing/2014/main" id="{3EA55EC4-B409-A046-8D9A-CBE065882934}"/>
              </a:ext>
            </a:extLst>
          </p:cNvPr>
          <p:cNvSpPr>
            <a:spLocks noGrp="1"/>
          </p:cNvSpPr>
          <p:nvPr>
            <p:ph type="body" sz="quarter" idx="25" hasCustomPrompt="1"/>
          </p:nvPr>
        </p:nvSpPr>
        <p:spPr>
          <a:xfrm>
            <a:off x="9613219"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06</a:t>
            </a:r>
            <a:endParaRPr lang="en-GB"/>
          </a:p>
        </p:txBody>
      </p:sp>
      <p:sp>
        <p:nvSpPr>
          <p:cNvPr id="33" name="Content Placeholder 2">
            <a:extLst>
              <a:ext uri="{FF2B5EF4-FFF2-40B4-BE49-F238E27FC236}">
                <a16:creationId xmlns:a16="http://schemas.microsoft.com/office/drawing/2014/main" id="{5B0249D2-EC90-0D4F-9140-51B1039E6DE4}"/>
              </a:ext>
            </a:extLst>
          </p:cNvPr>
          <p:cNvSpPr>
            <a:spLocks noGrp="1"/>
          </p:cNvSpPr>
          <p:nvPr>
            <p:ph sz="quarter" idx="26" hasCustomPrompt="1"/>
          </p:nvPr>
        </p:nvSpPr>
        <p:spPr>
          <a:xfrm>
            <a:off x="9622019"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4" name="Oval 33">
            <a:extLst>
              <a:ext uri="{FF2B5EF4-FFF2-40B4-BE49-F238E27FC236}">
                <a16:creationId xmlns:a16="http://schemas.microsoft.com/office/drawing/2014/main" id="{81FD1351-C926-144B-8734-968FB2D548AD}"/>
              </a:ext>
            </a:extLst>
          </p:cNvPr>
          <p:cNvSpPr/>
          <p:nvPr userDrawn="1"/>
        </p:nvSpPr>
        <p:spPr>
          <a:xfrm>
            <a:off x="95793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35" name="Oval 34">
            <a:extLst>
              <a:ext uri="{FF2B5EF4-FFF2-40B4-BE49-F238E27FC236}">
                <a16:creationId xmlns:a16="http://schemas.microsoft.com/office/drawing/2014/main" id="{725C8453-66DA-A644-BF3B-AE727255107E}"/>
              </a:ext>
            </a:extLst>
          </p:cNvPr>
          <p:cNvSpPr/>
          <p:nvPr userDrawn="1"/>
        </p:nvSpPr>
        <p:spPr>
          <a:xfrm>
            <a:off x="112811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CAA050F4-4A4D-A848-B119-8F8E489B373A}"/>
              </a:ext>
            </a:extLst>
          </p:cNvPr>
          <p:cNvSpPr>
            <a:spLocks noGrp="1"/>
          </p:cNvSpPr>
          <p:nvPr>
            <p:ph type="sldNum" sz="quarter" idx="27"/>
          </p:nvPr>
        </p:nvSpPr>
        <p:spPr>
          <a:xfrm>
            <a:off x="11404879" y="6376447"/>
            <a:ext cx="392674"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A8B321E0-7E90-5C49-A974-65EF94717A51}"/>
              </a:ext>
            </a:extLst>
          </p:cNvPr>
          <p:cNvSpPr>
            <a:spLocks noGrp="1"/>
          </p:cNvSpPr>
          <p:nvPr>
            <p:ph type="title"/>
          </p:nvPr>
        </p:nvSpPr>
        <p:spPr/>
        <p:txBody>
          <a:bodyPr/>
          <a:lstStyle/>
          <a:p>
            <a:r>
              <a:rPr lang="en-GB"/>
              <a:t>Click to edit Master title style</a:t>
            </a:r>
            <a:endParaRPr lang="en-US"/>
          </a:p>
        </p:txBody>
      </p:sp>
      <p:sp>
        <p:nvSpPr>
          <p:cNvPr id="4" name="TextBox 3">
            <a:extLst>
              <a:ext uri="{FF2B5EF4-FFF2-40B4-BE49-F238E27FC236}">
                <a16:creationId xmlns:a16="http://schemas.microsoft.com/office/drawing/2014/main" id="{022C284C-1429-30EF-7D3A-4C508278F6E3}"/>
              </a:ext>
            </a:extLst>
          </p:cNvPr>
          <p:cNvSpPr txBox="1"/>
          <p:nvPr userDrawn="1"/>
        </p:nvSpPr>
        <p:spPr>
          <a:xfrm>
            <a:off x="1109965" y="269034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0" marR="0" indent="0" algn="l" defTabSz="457200" rtl="0" fontAlgn="auto" latinLnBrk="0" hangingPunct="0">
              <a:spcBef>
                <a:spcPts val="0"/>
              </a:spcBef>
              <a:spcAft>
                <a:spcPts val="0"/>
              </a:spcAft>
              <a:buClrTx/>
              <a:buSzTx/>
              <a:buFontTx/>
              <a:buNone/>
              <a:tabLst/>
            </a:pPr>
            <a:endParaRPr kumimoji="0" lang="en-US" sz="2000" b="0" i="0" u="none" strike="noStrike" cap="none" spc="0" normalizeH="0" baseline="0" err="1">
              <a:ln>
                <a:noFill/>
              </a:ln>
              <a:solidFill>
                <a:srgbClr val="132421"/>
              </a:solidFill>
              <a:effectLst/>
              <a:uFill>
                <a:solidFill>
                  <a:srgbClr val="132421"/>
                </a:solidFill>
              </a:uFill>
              <a:ea typeface="Silka Light"/>
              <a:cs typeface="Silka Light"/>
              <a:sym typeface="Silka Light"/>
            </a:endParaRPr>
          </a:p>
        </p:txBody>
      </p:sp>
      <p:sp>
        <p:nvSpPr>
          <p:cNvPr id="6" name="TextBox 5">
            <a:extLst>
              <a:ext uri="{FF2B5EF4-FFF2-40B4-BE49-F238E27FC236}">
                <a16:creationId xmlns:a16="http://schemas.microsoft.com/office/drawing/2014/main" id="{D846ECE6-B083-076F-D727-89DE3D5C367D}"/>
              </a:ext>
            </a:extLst>
          </p:cNvPr>
          <p:cNvSpPr txBox="1"/>
          <p:nvPr userDrawn="1"/>
        </p:nvSpPr>
        <p:spPr>
          <a:xfrm>
            <a:off x="6663690" y="268605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0" marR="0" indent="0" algn="l" defTabSz="457200" rtl="0" fontAlgn="auto" latinLnBrk="0" hangingPunct="0">
              <a:spcBef>
                <a:spcPts val="0"/>
              </a:spcBef>
              <a:spcAft>
                <a:spcPts val="0"/>
              </a:spcAft>
              <a:buClrTx/>
              <a:buSzTx/>
              <a:buFontTx/>
              <a:buNone/>
              <a:tabLst/>
            </a:pPr>
            <a:endParaRPr kumimoji="0" lang="en-US" sz="2000" b="0" i="0" u="none" strike="noStrike" cap="none" spc="0" normalizeH="0" baseline="0" err="1">
              <a:ln>
                <a:noFill/>
              </a:ln>
              <a:solidFill>
                <a:srgbClr val="132421"/>
              </a:solidFill>
              <a:effectLst/>
              <a:uFill>
                <a:solidFill>
                  <a:srgbClr val="132421"/>
                </a:solidFill>
              </a:uFill>
              <a:ea typeface="Silka Light"/>
              <a:cs typeface="Silka Light"/>
              <a:sym typeface="Silka Light"/>
            </a:endParaRPr>
          </a:p>
        </p:txBody>
      </p:sp>
    </p:spTree>
    <p:extLst>
      <p:ext uri="{BB962C8B-B14F-4D97-AF65-F5344CB8AC3E}">
        <p14:creationId xmlns:p14="http://schemas.microsoft.com/office/powerpoint/2010/main" val="251419572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1 - Gre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9656-8594-4949-816C-762BAFBA7FDE}"/>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4AFC7F04-D737-C847-AF2C-FBCA8A54109F}"/>
              </a:ext>
            </a:extLst>
          </p:cNvPr>
          <p:cNvSpPr>
            <a:spLocks noGrp="1"/>
          </p:cNvSpPr>
          <p:nvPr>
            <p:ph type="sldNum" sz="quarter" idx="10"/>
          </p:nvPr>
        </p:nvSpPr>
        <p:spPr>
          <a:xfrm>
            <a:off x="11404879" y="6376447"/>
            <a:ext cx="401639" cy="365125"/>
          </a:xfrm>
        </p:spPr>
        <p:txBody>
          <a:bodyPr/>
          <a:lstStyle/>
          <a:p>
            <a:fld id="{E10D9C5A-0CF0-7C4C-9C4F-8D531DCA2DD4}" type="slidenum">
              <a:rPr lang="en-US" smtClean="0"/>
              <a:pPr/>
              <a:t>‹#›</a:t>
            </a:fld>
            <a:endParaRPr lang="en-US"/>
          </a:p>
        </p:txBody>
      </p:sp>
      <p:sp>
        <p:nvSpPr>
          <p:cNvPr id="5" name="Text Placeholder 4">
            <a:extLst>
              <a:ext uri="{FF2B5EF4-FFF2-40B4-BE49-F238E27FC236}">
                <a16:creationId xmlns:a16="http://schemas.microsoft.com/office/drawing/2014/main" id="{D108ED66-61EC-4049-8383-000BF234EBF5}"/>
              </a:ext>
            </a:extLst>
          </p:cNvPr>
          <p:cNvSpPr>
            <a:spLocks noGrp="1"/>
          </p:cNvSpPr>
          <p:nvPr>
            <p:ph type="body" sz="quarter" idx="11"/>
          </p:nvPr>
        </p:nvSpPr>
        <p:spPr>
          <a:xfrm>
            <a:off x="522288" y="1316038"/>
            <a:ext cx="10531475" cy="5024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31167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mage-2 - Intro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2C6691-2975-4648-B0DD-73B33D6909E8}"/>
              </a:ext>
            </a:extLst>
          </p:cNvPr>
          <p:cNvSpPr/>
          <p:nvPr userDrawn="1"/>
        </p:nvSpPr>
        <p:spPr>
          <a:xfrm>
            <a:off x="0" y="1"/>
            <a:ext cx="12192000" cy="6857999"/>
          </a:xfrm>
          <a:prstGeom prst="rect">
            <a:avLst/>
          </a:prstGeom>
          <a:solidFill>
            <a:srgbClr val="000000">
              <a:alpha val="548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3" name="Picture 2">
            <a:extLst>
              <a:ext uri="{FF2B5EF4-FFF2-40B4-BE49-F238E27FC236}">
                <a16:creationId xmlns:a16="http://schemas.microsoft.com/office/drawing/2014/main" id="{FD6D099C-ED6A-62A9-E84B-A37AAAD6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77495" y="-553356"/>
            <a:ext cx="2928739" cy="6716486"/>
          </a:xfrm>
          <a:prstGeom prst="rect">
            <a:avLst/>
          </a:prstGeom>
        </p:spPr>
      </p:pic>
      <p:sp>
        <p:nvSpPr>
          <p:cNvPr id="14" name="Text Placeholder 8">
            <a:extLst>
              <a:ext uri="{FF2B5EF4-FFF2-40B4-BE49-F238E27FC236}">
                <a16:creationId xmlns:a16="http://schemas.microsoft.com/office/drawing/2014/main" id="{DCF2BBA0-E85E-F54D-B104-B28BAFC6AB65}"/>
              </a:ext>
            </a:extLst>
          </p:cNvPr>
          <p:cNvSpPr>
            <a:spLocks noGrp="1"/>
          </p:cNvSpPr>
          <p:nvPr>
            <p:ph type="body" sz="quarter" idx="11"/>
          </p:nvPr>
        </p:nvSpPr>
        <p:spPr>
          <a:xfrm>
            <a:off x="818411" y="2939076"/>
            <a:ext cx="7078438" cy="1080119"/>
          </a:xfrm>
        </p:spPr>
        <p:txBody>
          <a:bodyPr>
            <a:normAutofit/>
          </a:bodyPr>
          <a:lstStyle>
            <a:lvl1pPr>
              <a:defRPr sz="3200" b="1" i="0">
                <a:solidFill>
                  <a:schemeClr val="bg1"/>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
        <p:nvSpPr>
          <p:cNvPr id="15" name="Text Placeholder 8">
            <a:extLst>
              <a:ext uri="{FF2B5EF4-FFF2-40B4-BE49-F238E27FC236}">
                <a16:creationId xmlns:a16="http://schemas.microsoft.com/office/drawing/2014/main" id="{26E62F9F-8261-814F-9F14-0641C6B36D4A}"/>
              </a:ext>
            </a:extLst>
          </p:cNvPr>
          <p:cNvSpPr>
            <a:spLocks noGrp="1"/>
          </p:cNvSpPr>
          <p:nvPr>
            <p:ph type="body" sz="quarter" idx="10"/>
          </p:nvPr>
        </p:nvSpPr>
        <p:spPr>
          <a:xfrm>
            <a:off x="818411" y="4164333"/>
            <a:ext cx="7135989" cy="1087314"/>
          </a:xfrm>
        </p:spPr>
        <p:txBody>
          <a:bodyPr>
            <a:normAutofit/>
          </a:bodyPr>
          <a:lstStyle>
            <a:lvl1pPr>
              <a:defRPr sz="1800" b="0" i="0">
                <a:solidFill>
                  <a:schemeClr val="bg1"/>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27930375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 Grey">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EC8B222-4A5F-D84A-9A65-A24317DA0403}"/>
              </a:ext>
            </a:extLst>
          </p:cNvPr>
          <p:cNvSpPr>
            <a:spLocks noGrp="1"/>
          </p:cNvSpPr>
          <p:nvPr>
            <p:ph type="body" sz="quarter" idx="22" hasCustomPrompt="1"/>
          </p:nvPr>
        </p:nvSpPr>
        <p:spPr>
          <a:xfrm>
            <a:off x="1582735" y="1809270"/>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5" name="Text Placeholder 5">
            <a:extLst>
              <a:ext uri="{FF2B5EF4-FFF2-40B4-BE49-F238E27FC236}">
                <a16:creationId xmlns:a16="http://schemas.microsoft.com/office/drawing/2014/main" id="{8923381B-5088-8A43-A970-858B94B0B164}"/>
              </a:ext>
            </a:extLst>
          </p:cNvPr>
          <p:cNvSpPr>
            <a:spLocks noGrp="1"/>
          </p:cNvSpPr>
          <p:nvPr>
            <p:ph type="body" sz="quarter" idx="23" hasCustomPrompt="1"/>
          </p:nvPr>
        </p:nvSpPr>
        <p:spPr>
          <a:xfrm>
            <a:off x="1582735" y="2488046"/>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6" name="Text Placeholder 5">
            <a:extLst>
              <a:ext uri="{FF2B5EF4-FFF2-40B4-BE49-F238E27FC236}">
                <a16:creationId xmlns:a16="http://schemas.microsoft.com/office/drawing/2014/main" id="{E0057B65-560F-3446-90D9-9B9D1DC31CA3}"/>
              </a:ext>
            </a:extLst>
          </p:cNvPr>
          <p:cNvSpPr>
            <a:spLocks noGrp="1"/>
          </p:cNvSpPr>
          <p:nvPr>
            <p:ph type="body" sz="quarter" idx="24" hasCustomPrompt="1"/>
          </p:nvPr>
        </p:nvSpPr>
        <p:spPr>
          <a:xfrm>
            <a:off x="1582735" y="3166822"/>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7" name="Text Placeholder 5">
            <a:extLst>
              <a:ext uri="{FF2B5EF4-FFF2-40B4-BE49-F238E27FC236}">
                <a16:creationId xmlns:a16="http://schemas.microsoft.com/office/drawing/2014/main" id="{CB62DF57-15E7-0947-A08D-B5AA7757E920}"/>
              </a:ext>
            </a:extLst>
          </p:cNvPr>
          <p:cNvSpPr>
            <a:spLocks noGrp="1"/>
          </p:cNvSpPr>
          <p:nvPr>
            <p:ph type="body" sz="quarter" idx="25" hasCustomPrompt="1"/>
          </p:nvPr>
        </p:nvSpPr>
        <p:spPr>
          <a:xfrm>
            <a:off x="1582735" y="3845598"/>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8" name="Text Placeholder 5">
            <a:extLst>
              <a:ext uri="{FF2B5EF4-FFF2-40B4-BE49-F238E27FC236}">
                <a16:creationId xmlns:a16="http://schemas.microsoft.com/office/drawing/2014/main" id="{65C2529B-0F34-3148-8A27-AAAB747C51BF}"/>
              </a:ext>
            </a:extLst>
          </p:cNvPr>
          <p:cNvSpPr>
            <a:spLocks noGrp="1"/>
          </p:cNvSpPr>
          <p:nvPr>
            <p:ph type="body" sz="quarter" idx="26" hasCustomPrompt="1"/>
          </p:nvPr>
        </p:nvSpPr>
        <p:spPr>
          <a:xfrm>
            <a:off x="1582735" y="4524374"/>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9" name="Text Placeholder 5">
            <a:extLst>
              <a:ext uri="{FF2B5EF4-FFF2-40B4-BE49-F238E27FC236}">
                <a16:creationId xmlns:a16="http://schemas.microsoft.com/office/drawing/2014/main" id="{90011DFD-FBE2-A140-9CD9-4C1C2636D18D}"/>
              </a:ext>
            </a:extLst>
          </p:cNvPr>
          <p:cNvSpPr>
            <a:spLocks noGrp="1"/>
          </p:cNvSpPr>
          <p:nvPr>
            <p:ph type="body" sz="quarter" idx="27" hasCustomPrompt="1"/>
          </p:nvPr>
        </p:nvSpPr>
        <p:spPr>
          <a:xfrm>
            <a:off x="1582735" y="5203148"/>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0" name="Text Placeholder 5">
            <a:extLst>
              <a:ext uri="{FF2B5EF4-FFF2-40B4-BE49-F238E27FC236}">
                <a16:creationId xmlns:a16="http://schemas.microsoft.com/office/drawing/2014/main" id="{30B599EC-E557-5F43-9E95-45447D1ECD59}"/>
              </a:ext>
            </a:extLst>
          </p:cNvPr>
          <p:cNvSpPr>
            <a:spLocks noGrp="1"/>
          </p:cNvSpPr>
          <p:nvPr>
            <p:ph type="body" sz="quarter" idx="16" hasCustomPrompt="1"/>
          </p:nvPr>
        </p:nvSpPr>
        <p:spPr>
          <a:xfrm>
            <a:off x="206768" y="176640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1" name="Text Placeholder 5">
            <a:extLst>
              <a:ext uri="{FF2B5EF4-FFF2-40B4-BE49-F238E27FC236}">
                <a16:creationId xmlns:a16="http://schemas.microsoft.com/office/drawing/2014/main" id="{783125F8-11DA-E642-B57E-14D0159D33E6}"/>
              </a:ext>
            </a:extLst>
          </p:cNvPr>
          <p:cNvSpPr>
            <a:spLocks noGrp="1"/>
          </p:cNvSpPr>
          <p:nvPr>
            <p:ph type="body" sz="quarter" idx="17" hasCustomPrompt="1"/>
          </p:nvPr>
        </p:nvSpPr>
        <p:spPr>
          <a:xfrm>
            <a:off x="206768" y="244452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2" name="Text Placeholder 5">
            <a:extLst>
              <a:ext uri="{FF2B5EF4-FFF2-40B4-BE49-F238E27FC236}">
                <a16:creationId xmlns:a16="http://schemas.microsoft.com/office/drawing/2014/main" id="{0AAE5299-210B-9748-A937-601EEED03A33}"/>
              </a:ext>
            </a:extLst>
          </p:cNvPr>
          <p:cNvSpPr>
            <a:spLocks noGrp="1"/>
          </p:cNvSpPr>
          <p:nvPr>
            <p:ph type="body" sz="quarter" idx="18" hasCustomPrompt="1"/>
          </p:nvPr>
        </p:nvSpPr>
        <p:spPr>
          <a:xfrm>
            <a:off x="206768" y="312264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3" name="Text Placeholder 5">
            <a:extLst>
              <a:ext uri="{FF2B5EF4-FFF2-40B4-BE49-F238E27FC236}">
                <a16:creationId xmlns:a16="http://schemas.microsoft.com/office/drawing/2014/main" id="{4D14048D-E2CD-8541-8932-EDB7BA19C4A2}"/>
              </a:ext>
            </a:extLst>
          </p:cNvPr>
          <p:cNvSpPr>
            <a:spLocks noGrp="1"/>
          </p:cNvSpPr>
          <p:nvPr>
            <p:ph type="body" sz="quarter" idx="19" hasCustomPrompt="1"/>
          </p:nvPr>
        </p:nvSpPr>
        <p:spPr>
          <a:xfrm>
            <a:off x="206768" y="380076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4" name="Text Placeholder 5">
            <a:extLst>
              <a:ext uri="{FF2B5EF4-FFF2-40B4-BE49-F238E27FC236}">
                <a16:creationId xmlns:a16="http://schemas.microsoft.com/office/drawing/2014/main" id="{46C0989D-0D8E-1E4F-88B4-5E7FD2661333}"/>
              </a:ext>
            </a:extLst>
          </p:cNvPr>
          <p:cNvSpPr>
            <a:spLocks noGrp="1"/>
          </p:cNvSpPr>
          <p:nvPr>
            <p:ph type="body" sz="quarter" idx="20" hasCustomPrompt="1"/>
          </p:nvPr>
        </p:nvSpPr>
        <p:spPr>
          <a:xfrm>
            <a:off x="206768" y="447888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5" name="Text Placeholder 5">
            <a:extLst>
              <a:ext uri="{FF2B5EF4-FFF2-40B4-BE49-F238E27FC236}">
                <a16:creationId xmlns:a16="http://schemas.microsoft.com/office/drawing/2014/main" id="{80A140FD-D591-5C4B-93C8-1CF630685600}"/>
              </a:ext>
            </a:extLst>
          </p:cNvPr>
          <p:cNvSpPr>
            <a:spLocks noGrp="1"/>
          </p:cNvSpPr>
          <p:nvPr>
            <p:ph type="body" sz="quarter" idx="21" hasCustomPrompt="1"/>
          </p:nvPr>
        </p:nvSpPr>
        <p:spPr>
          <a:xfrm>
            <a:off x="206768" y="5157005"/>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cxnSp>
        <p:nvCxnSpPr>
          <p:cNvPr id="18" name="Straight Connector 17">
            <a:extLst>
              <a:ext uri="{FF2B5EF4-FFF2-40B4-BE49-F238E27FC236}">
                <a16:creationId xmlns:a16="http://schemas.microsoft.com/office/drawing/2014/main" id="{55944EB4-8D8F-9D46-9765-F5CB22755350}"/>
              </a:ext>
            </a:extLst>
          </p:cNvPr>
          <p:cNvCxnSpPr>
            <a:cxnSpLocks/>
          </p:cNvCxnSpPr>
          <p:nvPr userDrawn="1"/>
        </p:nvCxnSpPr>
        <p:spPr>
          <a:xfrm>
            <a:off x="1423788" y="185082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17BD6F-1AC0-1F48-B040-B3B845E23398}"/>
              </a:ext>
            </a:extLst>
          </p:cNvPr>
          <p:cNvCxnSpPr>
            <a:cxnSpLocks/>
          </p:cNvCxnSpPr>
          <p:nvPr userDrawn="1"/>
        </p:nvCxnSpPr>
        <p:spPr>
          <a:xfrm>
            <a:off x="1423788" y="252894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9F462-1E33-E84A-85DE-07E63B43C380}"/>
              </a:ext>
            </a:extLst>
          </p:cNvPr>
          <p:cNvCxnSpPr>
            <a:cxnSpLocks/>
          </p:cNvCxnSpPr>
          <p:nvPr userDrawn="1"/>
        </p:nvCxnSpPr>
        <p:spPr>
          <a:xfrm>
            <a:off x="1411452" y="320706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D2100B-DEAE-7F49-9989-E6C8DBF19202}"/>
              </a:ext>
            </a:extLst>
          </p:cNvPr>
          <p:cNvCxnSpPr>
            <a:cxnSpLocks/>
          </p:cNvCxnSpPr>
          <p:nvPr userDrawn="1"/>
        </p:nvCxnSpPr>
        <p:spPr>
          <a:xfrm>
            <a:off x="1411452" y="388518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0B9267B-43D5-B745-B162-964D26A8B036}"/>
              </a:ext>
            </a:extLst>
          </p:cNvPr>
          <p:cNvCxnSpPr>
            <a:cxnSpLocks/>
          </p:cNvCxnSpPr>
          <p:nvPr userDrawn="1"/>
        </p:nvCxnSpPr>
        <p:spPr>
          <a:xfrm>
            <a:off x="1411452" y="456330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767CE6-70F1-064C-9D6D-C431568DFEBB}"/>
              </a:ext>
            </a:extLst>
          </p:cNvPr>
          <p:cNvCxnSpPr>
            <a:cxnSpLocks/>
          </p:cNvCxnSpPr>
          <p:nvPr userDrawn="1"/>
        </p:nvCxnSpPr>
        <p:spPr>
          <a:xfrm>
            <a:off x="1411452" y="5241426"/>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CF876B2F-71A0-454B-8051-36979D7F36C8}"/>
              </a:ext>
            </a:extLst>
          </p:cNvPr>
          <p:cNvSpPr>
            <a:spLocks noGrp="1"/>
          </p:cNvSpPr>
          <p:nvPr>
            <p:ph type="body" sz="quarter" idx="28" hasCustomPrompt="1"/>
          </p:nvPr>
        </p:nvSpPr>
        <p:spPr>
          <a:xfrm>
            <a:off x="1582735" y="2035344"/>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6" name="Text Placeholder 5">
            <a:extLst>
              <a:ext uri="{FF2B5EF4-FFF2-40B4-BE49-F238E27FC236}">
                <a16:creationId xmlns:a16="http://schemas.microsoft.com/office/drawing/2014/main" id="{9BBE4CE4-98DF-8B44-9471-113CEF5D4C88}"/>
              </a:ext>
            </a:extLst>
          </p:cNvPr>
          <p:cNvSpPr>
            <a:spLocks noGrp="1"/>
          </p:cNvSpPr>
          <p:nvPr>
            <p:ph type="body" sz="quarter" idx="29" hasCustomPrompt="1"/>
          </p:nvPr>
        </p:nvSpPr>
        <p:spPr>
          <a:xfrm>
            <a:off x="1582735" y="5429305"/>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7" name="Text Placeholder 5">
            <a:extLst>
              <a:ext uri="{FF2B5EF4-FFF2-40B4-BE49-F238E27FC236}">
                <a16:creationId xmlns:a16="http://schemas.microsoft.com/office/drawing/2014/main" id="{9C6361F7-4AB6-B24C-AC29-561ECEBE779D}"/>
              </a:ext>
            </a:extLst>
          </p:cNvPr>
          <p:cNvSpPr>
            <a:spLocks noGrp="1"/>
          </p:cNvSpPr>
          <p:nvPr>
            <p:ph type="body" sz="quarter" idx="30" hasCustomPrompt="1"/>
          </p:nvPr>
        </p:nvSpPr>
        <p:spPr>
          <a:xfrm>
            <a:off x="1582735" y="4750512"/>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8" name="Text Placeholder 5">
            <a:extLst>
              <a:ext uri="{FF2B5EF4-FFF2-40B4-BE49-F238E27FC236}">
                <a16:creationId xmlns:a16="http://schemas.microsoft.com/office/drawing/2014/main" id="{FEAF670E-E7DB-544E-9151-6EBC7D93534B}"/>
              </a:ext>
            </a:extLst>
          </p:cNvPr>
          <p:cNvSpPr>
            <a:spLocks noGrp="1"/>
          </p:cNvSpPr>
          <p:nvPr>
            <p:ph type="body" sz="quarter" idx="31" hasCustomPrompt="1"/>
          </p:nvPr>
        </p:nvSpPr>
        <p:spPr>
          <a:xfrm>
            <a:off x="1582735" y="4071720"/>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9" name="Text Placeholder 5">
            <a:extLst>
              <a:ext uri="{FF2B5EF4-FFF2-40B4-BE49-F238E27FC236}">
                <a16:creationId xmlns:a16="http://schemas.microsoft.com/office/drawing/2014/main" id="{565FBFE6-B10D-0D46-A2F3-E58E803BAD86}"/>
              </a:ext>
            </a:extLst>
          </p:cNvPr>
          <p:cNvSpPr>
            <a:spLocks noGrp="1"/>
          </p:cNvSpPr>
          <p:nvPr>
            <p:ph type="body" sz="quarter" idx="32" hasCustomPrompt="1"/>
          </p:nvPr>
        </p:nvSpPr>
        <p:spPr>
          <a:xfrm>
            <a:off x="1582735" y="3392928"/>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30" name="Text Placeholder 5">
            <a:extLst>
              <a:ext uri="{FF2B5EF4-FFF2-40B4-BE49-F238E27FC236}">
                <a16:creationId xmlns:a16="http://schemas.microsoft.com/office/drawing/2014/main" id="{350D4269-165A-B244-9ED8-F5411EC7AE72}"/>
              </a:ext>
            </a:extLst>
          </p:cNvPr>
          <p:cNvSpPr>
            <a:spLocks noGrp="1"/>
          </p:cNvSpPr>
          <p:nvPr>
            <p:ph type="body" sz="quarter" idx="33" hasCustomPrompt="1"/>
          </p:nvPr>
        </p:nvSpPr>
        <p:spPr>
          <a:xfrm>
            <a:off x="1582735" y="2714136"/>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33" name="Picture Placeholder 32">
            <a:extLst>
              <a:ext uri="{FF2B5EF4-FFF2-40B4-BE49-F238E27FC236}">
                <a16:creationId xmlns:a16="http://schemas.microsoft.com/office/drawing/2014/main" id="{376FF9D3-C6FB-0740-B95F-C7DDBBE8D15A}"/>
              </a:ext>
            </a:extLst>
          </p:cNvPr>
          <p:cNvSpPr>
            <a:spLocks noGrp="1"/>
          </p:cNvSpPr>
          <p:nvPr>
            <p:ph type="pic" sz="quarter" idx="34"/>
          </p:nvPr>
        </p:nvSpPr>
        <p:spPr>
          <a:xfrm>
            <a:off x="5540375" y="1766888"/>
            <a:ext cx="5838825" cy="3976687"/>
          </a:xfrm>
        </p:spPr>
        <p:txBody>
          <a:bodyPr/>
          <a:lstStyle>
            <a:lvl1pPr>
              <a:defRPr b="0" i="0">
                <a:latin typeface="Source Sans Pro" panose="020B0503030403020204" pitchFamily="34" charset="0"/>
              </a:defRPr>
            </a:lvl1pPr>
          </a:lstStyle>
          <a:p>
            <a:endParaRPr lang="en-US"/>
          </a:p>
        </p:txBody>
      </p:sp>
      <p:sp>
        <p:nvSpPr>
          <p:cNvPr id="39" name="Line">
            <a:extLst>
              <a:ext uri="{FF2B5EF4-FFF2-40B4-BE49-F238E27FC236}">
                <a16:creationId xmlns:a16="http://schemas.microsoft.com/office/drawing/2014/main" id="{3E2DF75A-56B5-6145-B06A-58F95908CFAE}"/>
              </a:ext>
            </a:extLst>
          </p:cNvPr>
          <p:cNvSpPr/>
          <p:nvPr userDrawn="1"/>
        </p:nvSpPr>
        <p:spPr>
          <a:xfrm flipH="1" flipV="1">
            <a:off x="11622999" y="6694662"/>
            <a:ext cx="0" cy="163338"/>
          </a:xfrm>
          <a:prstGeom prst="line">
            <a:avLst/>
          </a:prstGeom>
          <a:ln w="12700">
            <a:solidFill>
              <a:schemeClr val="bg2">
                <a:alpha val="25000"/>
              </a:schemeClr>
            </a:solidFill>
            <a:miter lim="400000"/>
          </a:ln>
        </p:spPr>
        <p:txBody>
          <a:bodyPr lIns="0" tIns="0" rIns="0" bIns="0" anchor="ctr"/>
          <a:lstStyle/>
          <a:p>
            <a:pPr algn="ctr" defTabSz="412750">
              <a:lnSpc>
                <a:spcPct val="100000"/>
              </a:lnSpc>
              <a:defRPr sz="3200">
                <a:solidFill>
                  <a:srgbClr val="FFFFFF"/>
                </a:solidFill>
                <a:uFillTx/>
                <a:latin typeface="Silka Medium"/>
                <a:ea typeface="Silka Medium"/>
                <a:cs typeface="Silka Medium"/>
                <a:sym typeface="Silka Medium"/>
              </a:defRPr>
            </a:pPr>
            <a:endParaRPr sz="1600" b="0" i="0">
              <a:latin typeface="Source Sans Pro" panose="020B0503030403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1FD20606-EF54-E24E-BAFE-FC66F9E18CC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3381C34C-2365-A649-85BF-E8994F2A568C}"/>
              </a:ext>
            </a:extLst>
          </p:cNvPr>
          <p:cNvSpPr>
            <a:spLocks noGrp="1"/>
          </p:cNvSpPr>
          <p:nvPr>
            <p:ph type="sldNum" sz="quarter" idx="35"/>
          </p:nvPr>
        </p:nvSpPr>
        <p:spPr>
          <a:xfrm>
            <a:off x="11404879" y="6376447"/>
            <a:ext cx="410601"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36140027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 - Grey">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EC8B222-4A5F-D84A-9A65-A24317DA0403}"/>
              </a:ext>
            </a:extLst>
          </p:cNvPr>
          <p:cNvSpPr>
            <a:spLocks noGrp="1"/>
          </p:cNvSpPr>
          <p:nvPr>
            <p:ph type="body" sz="quarter" idx="22" hasCustomPrompt="1"/>
          </p:nvPr>
        </p:nvSpPr>
        <p:spPr>
          <a:xfrm>
            <a:off x="547894"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31" name="Text Placeholder 11">
            <a:extLst>
              <a:ext uri="{FF2B5EF4-FFF2-40B4-BE49-F238E27FC236}">
                <a16:creationId xmlns:a16="http://schemas.microsoft.com/office/drawing/2014/main" id="{5795FE43-06E3-0945-B9B5-415D0F585D10}"/>
              </a:ext>
            </a:extLst>
          </p:cNvPr>
          <p:cNvSpPr>
            <a:spLocks noGrp="1"/>
          </p:cNvSpPr>
          <p:nvPr>
            <p:ph type="body" sz="quarter" idx="15" hasCustomPrompt="1"/>
          </p:nvPr>
        </p:nvSpPr>
        <p:spPr>
          <a:xfrm>
            <a:off x="528486" y="520098"/>
            <a:ext cx="10023040"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9" name="Text Placeholder 5">
            <a:extLst>
              <a:ext uri="{FF2B5EF4-FFF2-40B4-BE49-F238E27FC236}">
                <a16:creationId xmlns:a16="http://schemas.microsoft.com/office/drawing/2014/main" id="{0CED6605-57F9-F74C-8B43-6F696C6B4935}"/>
              </a:ext>
            </a:extLst>
          </p:cNvPr>
          <p:cNvSpPr>
            <a:spLocks noGrp="1"/>
          </p:cNvSpPr>
          <p:nvPr>
            <p:ph type="body" sz="quarter" idx="23" hasCustomPrompt="1"/>
          </p:nvPr>
        </p:nvSpPr>
        <p:spPr>
          <a:xfrm>
            <a:off x="3352568"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0" name="Text Placeholder 5">
            <a:extLst>
              <a:ext uri="{FF2B5EF4-FFF2-40B4-BE49-F238E27FC236}">
                <a16:creationId xmlns:a16="http://schemas.microsoft.com/office/drawing/2014/main" id="{93E5C114-E274-7F47-B254-CB2821E2FC13}"/>
              </a:ext>
            </a:extLst>
          </p:cNvPr>
          <p:cNvSpPr>
            <a:spLocks noGrp="1"/>
          </p:cNvSpPr>
          <p:nvPr>
            <p:ph type="body" sz="quarter" idx="24" hasCustomPrompt="1"/>
          </p:nvPr>
        </p:nvSpPr>
        <p:spPr>
          <a:xfrm>
            <a:off x="6157242"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1" name="Text Placeholder 5">
            <a:extLst>
              <a:ext uri="{FF2B5EF4-FFF2-40B4-BE49-F238E27FC236}">
                <a16:creationId xmlns:a16="http://schemas.microsoft.com/office/drawing/2014/main" id="{F629AE26-A275-9546-8051-04519B2209F8}"/>
              </a:ext>
            </a:extLst>
          </p:cNvPr>
          <p:cNvSpPr>
            <a:spLocks noGrp="1"/>
          </p:cNvSpPr>
          <p:nvPr>
            <p:ph type="body" sz="quarter" idx="25" hasCustomPrompt="1"/>
          </p:nvPr>
        </p:nvSpPr>
        <p:spPr>
          <a:xfrm>
            <a:off x="8961917"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2" name="Slide Number Placeholder 1">
            <a:extLst>
              <a:ext uri="{FF2B5EF4-FFF2-40B4-BE49-F238E27FC236}">
                <a16:creationId xmlns:a16="http://schemas.microsoft.com/office/drawing/2014/main" id="{6E48E91D-DFD0-084F-9C48-61157EAEDEA9}"/>
              </a:ext>
            </a:extLst>
          </p:cNvPr>
          <p:cNvSpPr>
            <a:spLocks noGrp="1"/>
          </p:cNvSpPr>
          <p:nvPr>
            <p:ph type="sldNum" sz="quarter" idx="2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76058894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 Text - Ligh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663E16A-772B-C743-8941-168217F7FBD5}"/>
              </a:ext>
            </a:extLst>
          </p:cNvPr>
          <p:cNvSpPr>
            <a:spLocks noGrp="1"/>
          </p:cNvSpPr>
          <p:nvPr>
            <p:ph sz="quarter" idx="16" hasCustomPrompt="1"/>
          </p:nvPr>
        </p:nvSpPr>
        <p:spPr>
          <a:xfrm>
            <a:off x="5769685" y="1585448"/>
            <a:ext cx="4923715" cy="4273469"/>
          </a:xfrm>
        </p:spPr>
        <p:txBody>
          <a:bodyPr>
            <a:noAutofit/>
          </a:bodyPr>
          <a:lstStyle>
            <a:lvl1pPr>
              <a:defRPr sz="11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endParaRPr lang="en-US"/>
          </a:p>
        </p:txBody>
      </p:sp>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2" y="0"/>
            <a:ext cx="5139266" cy="6858000"/>
          </a:xfrm>
          <a:solidFill>
            <a:srgbClr val="BCBCBC"/>
          </a:solidFill>
          <a:ln>
            <a:noFill/>
          </a:ln>
        </p:spPr>
        <p:txBody>
          <a:bodyPr/>
          <a:lstStyle>
            <a:lvl1pP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12BDE92B-CFED-BA44-94F7-C36F841B376B}"/>
              </a:ext>
            </a:extLst>
          </p:cNvPr>
          <p:cNvSpPr>
            <a:spLocks noGrp="1"/>
          </p:cNvSpPr>
          <p:nvPr>
            <p:ph type="sldNum" sz="quarter" idx="35"/>
          </p:nvPr>
        </p:nvSpPr>
        <p:spPr>
          <a:xfrm>
            <a:off x="11404879" y="6376447"/>
            <a:ext cx="401639"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45610E32-F10B-2240-A09B-118589859ABF}"/>
              </a:ext>
            </a:extLst>
          </p:cNvPr>
          <p:cNvSpPr>
            <a:spLocks noGrp="1"/>
          </p:cNvSpPr>
          <p:nvPr>
            <p:ph type="title"/>
          </p:nvPr>
        </p:nvSpPr>
        <p:spPr>
          <a:xfrm>
            <a:off x="5769685" y="520097"/>
            <a:ext cx="4915066" cy="528773"/>
          </a:xfrm>
        </p:spPr>
        <p:txBody>
          <a:bodyPr/>
          <a:lstStyle/>
          <a:p>
            <a:r>
              <a:rPr lang="en-GB"/>
              <a:t>Click to edit Master title style</a:t>
            </a:r>
            <a:endParaRPr lang="en-US"/>
          </a:p>
        </p:txBody>
      </p:sp>
    </p:spTree>
    <p:extLst>
      <p:ext uri="{BB962C8B-B14F-4D97-AF65-F5344CB8AC3E}">
        <p14:creationId xmlns:p14="http://schemas.microsoft.com/office/powerpoint/2010/main" val="6063222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Picture - Light">
    <p:spTree>
      <p:nvGrpSpPr>
        <p:cNvPr id="1" name=""/>
        <p:cNvGrpSpPr/>
        <p:nvPr/>
      </p:nvGrpSpPr>
      <p:grpSpPr>
        <a:xfrm>
          <a:off x="0" y="0"/>
          <a:ext cx="0" cy="0"/>
          <a:chOff x="0" y="0"/>
          <a:chExt cx="0" cy="0"/>
        </a:xfrm>
      </p:grpSpPr>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0" y="-1"/>
            <a:ext cx="12192000" cy="6231467"/>
          </a:xfrm>
          <a:solidFill>
            <a:srgbClr val="BCBCBC"/>
          </a:solidFill>
          <a:ln>
            <a:noFill/>
          </a:ln>
        </p:spPr>
        <p:txBody>
          <a:bodyPr anchor="ctr"/>
          <a:lstStyle>
            <a:lvl1pPr algn="ct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9590A722-0FD4-B04C-92E4-67C6F5FC2F32}"/>
              </a:ext>
            </a:extLst>
          </p:cNvPr>
          <p:cNvSpPr>
            <a:spLocks noGrp="1"/>
          </p:cNvSpPr>
          <p:nvPr>
            <p:ph type="sldNum" sz="quarter" idx="35"/>
          </p:nvPr>
        </p:nvSpPr>
        <p:spPr>
          <a:xfrm>
            <a:off x="11359599" y="6376447"/>
            <a:ext cx="521803" cy="365125"/>
          </a:xfrm>
        </p:spPr>
        <p:txBody>
          <a:bodyPr/>
          <a:lstStyle>
            <a:lvl1pPr>
              <a:defRPr>
                <a:solidFill>
                  <a:srgbClr val="E6006E"/>
                </a:solidFill>
              </a:defRPr>
            </a:lvl1pPr>
          </a:lstStyle>
          <a:p>
            <a:fld id="{E10D9C5A-0CF0-7C4C-9C4F-8D531DCA2DD4}" type="slidenum">
              <a:rPr lang="en-US" smtClean="0"/>
              <a:pPr/>
              <a:t>‹#›</a:t>
            </a:fld>
            <a:endParaRPr lang="en-US"/>
          </a:p>
        </p:txBody>
      </p:sp>
    </p:spTree>
    <p:extLst>
      <p:ext uri="{BB962C8B-B14F-4D97-AF65-F5344CB8AC3E}">
        <p14:creationId xmlns:p14="http://schemas.microsoft.com/office/powerpoint/2010/main" val="417140652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3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C78EBB-DF92-9B16-418D-47571192AE3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0815" y="4166739"/>
            <a:ext cx="12486314" cy="2035387"/>
          </a:xfrm>
          <a:prstGeom prst="rect">
            <a:avLst/>
          </a:prstGeom>
        </p:spPr>
      </p:pic>
      <p:sp>
        <p:nvSpPr>
          <p:cNvPr id="6" name="Text Placeholder 8">
            <a:extLst>
              <a:ext uri="{FF2B5EF4-FFF2-40B4-BE49-F238E27FC236}">
                <a16:creationId xmlns:a16="http://schemas.microsoft.com/office/drawing/2014/main" id="{A6962186-E2F2-D444-97CD-FA98591D6A53}"/>
              </a:ext>
            </a:extLst>
          </p:cNvPr>
          <p:cNvSpPr>
            <a:spLocks noGrp="1"/>
          </p:cNvSpPr>
          <p:nvPr>
            <p:ph type="body" sz="quarter" idx="10" hasCustomPrompt="1"/>
          </p:nvPr>
        </p:nvSpPr>
        <p:spPr>
          <a:xfrm>
            <a:off x="823613" y="4180589"/>
            <a:ext cx="5418161" cy="1636011"/>
          </a:xfrm>
        </p:spPr>
        <p:txBody>
          <a:bodyPr tIns="50400" rIns="50400" bIns="50400" anchor="ctr" anchorCtr="0">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add text</a:t>
            </a:r>
          </a:p>
        </p:txBody>
      </p:sp>
    </p:spTree>
    <p:extLst>
      <p:ext uri="{BB962C8B-B14F-4D97-AF65-F5344CB8AC3E}">
        <p14:creationId xmlns:p14="http://schemas.microsoft.com/office/powerpoint/2010/main" val="14094703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ercentages - L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E91D949F-452A-F24D-BBF9-8BBC26309E4D}"/>
              </a:ext>
            </a:extLst>
          </p:cNvPr>
          <p:cNvSpPr>
            <a:spLocks noGrp="1"/>
          </p:cNvSpPr>
          <p:nvPr>
            <p:ph type="body" sz="quarter" idx="16" hasCustomPrompt="1"/>
          </p:nvPr>
        </p:nvSpPr>
        <p:spPr>
          <a:xfrm>
            <a:off x="2141728" y="2634952"/>
            <a:ext cx="3133006" cy="734852"/>
          </a:xfrm>
        </p:spPr>
        <p:txBody>
          <a:bodyPr lIns="36000" tIns="36000" rIns="36000" bIns="36000">
            <a:noAutofit/>
          </a:bodyPr>
          <a:lstStyle>
            <a:lvl1pPr marL="0" indent="0" algn="l">
              <a:buNone/>
              <a:defRPr sz="66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00%</a:t>
            </a:r>
            <a:endParaRPr lang="en-GB"/>
          </a:p>
        </p:txBody>
      </p:sp>
      <p:cxnSp>
        <p:nvCxnSpPr>
          <p:cNvPr id="5" name="Straight Connector 4">
            <a:extLst>
              <a:ext uri="{FF2B5EF4-FFF2-40B4-BE49-F238E27FC236}">
                <a16:creationId xmlns:a16="http://schemas.microsoft.com/office/drawing/2014/main" id="{34687E05-83E2-2047-AF2B-D93286B5741B}"/>
              </a:ext>
            </a:extLst>
          </p:cNvPr>
          <p:cNvCxnSpPr>
            <a:cxnSpLocks/>
          </p:cNvCxnSpPr>
          <p:nvPr userDrawn="1"/>
        </p:nvCxnSpPr>
        <p:spPr>
          <a:xfrm flipV="1">
            <a:off x="1162075" y="2676389"/>
            <a:ext cx="845497" cy="1862666"/>
          </a:xfrm>
          <a:prstGeom prst="line">
            <a:avLst/>
          </a:prstGeom>
          <a:noFill/>
          <a:ln w="25400" cap="flat">
            <a:solidFill>
              <a:srgbClr val="22292E"/>
            </a:solidFill>
            <a:prstDash val="solid"/>
            <a:miter lim="400000"/>
          </a:ln>
          <a:effectLst/>
          <a:sp3d/>
        </p:spPr>
        <p:style>
          <a:lnRef idx="0">
            <a:scrgbClr r="0" g="0" b="0"/>
          </a:lnRef>
          <a:fillRef idx="0">
            <a:scrgbClr r="0" g="0" b="0"/>
          </a:fillRef>
          <a:effectRef idx="0">
            <a:scrgbClr r="0" g="0" b="0"/>
          </a:effectRef>
          <a:fontRef idx="none"/>
        </p:style>
      </p:cxnSp>
      <p:sp>
        <p:nvSpPr>
          <p:cNvPr id="13" name="Content Placeholder 2">
            <a:extLst>
              <a:ext uri="{FF2B5EF4-FFF2-40B4-BE49-F238E27FC236}">
                <a16:creationId xmlns:a16="http://schemas.microsoft.com/office/drawing/2014/main" id="{79C6ADCC-E01D-D84E-AA85-9FEF17E4C145}"/>
              </a:ext>
            </a:extLst>
          </p:cNvPr>
          <p:cNvSpPr>
            <a:spLocks noGrp="1"/>
          </p:cNvSpPr>
          <p:nvPr>
            <p:ph sz="quarter" idx="14" hasCustomPrompt="1"/>
          </p:nvPr>
        </p:nvSpPr>
        <p:spPr>
          <a:xfrm>
            <a:off x="2183364" y="3603468"/>
            <a:ext cx="2451448" cy="144537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9" name="Text Placeholder 11">
            <a:extLst>
              <a:ext uri="{FF2B5EF4-FFF2-40B4-BE49-F238E27FC236}">
                <a16:creationId xmlns:a16="http://schemas.microsoft.com/office/drawing/2014/main" id="{FC5F4A27-29DC-6941-B1C8-9499AFB87560}"/>
              </a:ext>
            </a:extLst>
          </p:cNvPr>
          <p:cNvSpPr>
            <a:spLocks noGrp="1"/>
          </p:cNvSpPr>
          <p:nvPr>
            <p:ph type="body" sz="quarter" idx="17" hasCustomPrompt="1"/>
          </p:nvPr>
        </p:nvSpPr>
        <p:spPr>
          <a:xfrm>
            <a:off x="7805927" y="2634952"/>
            <a:ext cx="3014473" cy="734852"/>
          </a:xfrm>
        </p:spPr>
        <p:txBody>
          <a:bodyPr lIns="36000" tIns="36000" rIns="36000" bIns="36000">
            <a:noAutofit/>
          </a:bodyPr>
          <a:lstStyle>
            <a:lvl1pPr marL="0" indent="0" algn="l">
              <a:buNone/>
              <a:defRPr sz="66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00%</a:t>
            </a:r>
            <a:endParaRPr lang="en-GB"/>
          </a:p>
        </p:txBody>
      </p:sp>
      <p:cxnSp>
        <p:nvCxnSpPr>
          <p:cNvPr id="20" name="Straight Connector 19">
            <a:extLst>
              <a:ext uri="{FF2B5EF4-FFF2-40B4-BE49-F238E27FC236}">
                <a16:creationId xmlns:a16="http://schemas.microsoft.com/office/drawing/2014/main" id="{B7D439D9-E43B-9148-B057-C8F972942935}"/>
              </a:ext>
            </a:extLst>
          </p:cNvPr>
          <p:cNvCxnSpPr>
            <a:cxnSpLocks/>
          </p:cNvCxnSpPr>
          <p:nvPr userDrawn="1"/>
        </p:nvCxnSpPr>
        <p:spPr>
          <a:xfrm flipV="1">
            <a:off x="6826275" y="2676389"/>
            <a:ext cx="845497" cy="1862666"/>
          </a:xfrm>
          <a:prstGeom prst="line">
            <a:avLst/>
          </a:prstGeom>
          <a:noFill/>
          <a:ln w="25400" cap="flat">
            <a:solidFill>
              <a:srgbClr val="22292E"/>
            </a:solidFill>
            <a:prstDash val="solid"/>
            <a:miter lim="400000"/>
          </a:ln>
          <a:effectLst/>
          <a:sp3d/>
        </p:spPr>
        <p:style>
          <a:lnRef idx="0">
            <a:scrgbClr r="0" g="0" b="0"/>
          </a:lnRef>
          <a:fillRef idx="0">
            <a:scrgbClr r="0" g="0" b="0"/>
          </a:fillRef>
          <a:effectRef idx="0">
            <a:scrgbClr r="0" g="0" b="0"/>
          </a:effectRef>
          <a:fontRef idx="none"/>
        </p:style>
      </p:cxnSp>
      <p:sp>
        <p:nvSpPr>
          <p:cNvPr id="21" name="Content Placeholder 2">
            <a:extLst>
              <a:ext uri="{FF2B5EF4-FFF2-40B4-BE49-F238E27FC236}">
                <a16:creationId xmlns:a16="http://schemas.microsoft.com/office/drawing/2014/main" id="{38A6420E-41D1-F14B-8724-EB7C2C30749E}"/>
              </a:ext>
            </a:extLst>
          </p:cNvPr>
          <p:cNvSpPr>
            <a:spLocks noGrp="1"/>
          </p:cNvSpPr>
          <p:nvPr>
            <p:ph sz="quarter" idx="18" hasCustomPrompt="1"/>
          </p:nvPr>
        </p:nvSpPr>
        <p:spPr>
          <a:xfrm>
            <a:off x="7847564" y="3603468"/>
            <a:ext cx="2451448" cy="144537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 name="Title 1">
            <a:extLst>
              <a:ext uri="{FF2B5EF4-FFF2-40B4-BE49-F238E27FC236}">
                <a16:creationId xmlns:a16="http://schemas.microsoft.com/office/drawing/2014/main" id="{F8F47918-878C-6445-A46A-366CBF2D5527}"/>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112D1C97-FD45-8640-B869-30CAA0C535B7}"/>
              </a:ext>
            </a:extLst>
          </p:cNvPr>
          <p:cNvSpPr>
            <a:spLocks noGrp="1"/>
          </p:cNvSpPr>
          <p:nvPr>
            <p:ph type="sldNum" sz="quarter" idx="19"/>
          </p:nvPr>
        </p:nvSpPr>
        <p:spPr>
          <a:xfrm>
            <a:off x="11404879" y="6376447"/>
            <a:ext cx="392674"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34013256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bullets - L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51B7C4-6B72-D14D-A47A-AFB470ED445D}"/>
              </a:ext>
            </a:extLst>
          </p:cNvPr>
          <p:cNvSpPr>
            <a:spLocks noGrp="1"/>
          </p:cNvSpPr>
          <p:nvPr>
            <p:ph sz="quarter" idx="14"/>
          </p:nvPr>
        </p:nvSpPr>
        <p:spPr>
          <a:xfrm>
            <a:off x="537286" y="1452630"/>
            <a:ext cx="4932350" cy="4776410"/>
          </a:xfrm>
        </p:spPr>
        <p:txBody>
          <a:bodyPr/>
          <a:lstStyle>
            <a:lvl1pPr>
              <a:defRPr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141FFBB6-0AA3-E847-94DD-5B69F9460FB2}"/>
              </a:ext>
            </a:extLst>
          </p:cNvPr>
          <p:cNvSpPr>
            <a:spLocks noGrp="1"/>
          </p:cNvSpPr>
          <p:nvPr>
            <p:ph sz="quarter" idx="15"/>
          </p:nvPr>
        </p:nvSpPr>
        <p:spPr>
          <a:xfrm>
            <a:off x="5577585" y="1452630"/>
            <a:ext cx="5086907" cy="4776410"/>
          </a:xfrm>
        </p:spPr>
        <p:txBody>
          <a:bodyPr/>
          <a:lstStyle>
            <a:lvl1pPr>
              <a:defRPr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AAC22FF6-A881-F64C-9FA4-6C673C4846F1}"/>
              </a:ext>
            </a:extLst>
          </p:cNvPr>
          <p:cNvSpPr txBox="1"/>
          <p:nvPr userDrawn="1"/>
        </p:nvSpPr>
        <p:spPr>
          <a:xfrm>
            <a:off x="1203158" y="129941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normAutofit fontScale="25000" lnSpcReduction="20000"/>
          </a:bodyPr>
          <a:lstStyle/>
          <a:p>
            <a:pPr marL="0" marR="0" indent="0" algn="l" defTabSz="228600" rtl="0" fontAlgn="auto" latinLnBrk="0" hangingPunct="0">
              <a:lnSpc>
                <a:spcPts val="3000"/>
              </a:lnSpc>
              <a:spcBef>
                <a:spcPts val="0"/>
              </a:spcBef>
              <a:spcAft>
                <a:spcPts val="0"/>
              </a:spcAft>
              <a:buClrTx/>
              <a:buSzTx/>
              <a:buFontTx/>
              <a:buNone/>
              <a:tabLst/>
            </a:pPr>
            <a:endParaRPr kumimoji="0" lang="en-US" sz="2900" b="0" i="0" u="none" strike="noStrike" cap="none" spc="0" normalizeH="0" baseline="0">
              <a:ln>
                <a:noFill/>
              </a:ln>
              <a:solidFill>
                <a:srgbClr val="132421"/>
              </a:solidFill>
              <a:effectLst/>
              <a:uFill>
                <a:solidFill>
                  <a:srgbClr val="132421"/>
                </a:solidFill>
              </a:uFill>
              <a:latin typeface="Source Sans Pro" panose="020B0503030403020204" pitchFamily="34" charset="0"/>
              <a:ea typeface="Silka Light"/>
              <a:cs typeface="Silka Light"/>
              <a:sym typeface="Silka Light"/>
            </a:endParaRPr>
          </a:p>
        </p:txBody>
      </p:sp>
      <p:sp>
        <p:nvSpPr>
          <p:cNvPr id="2" name="Title 1">
            <a:extLst>
              <a:ext uri="{FF2B5EF4-FFF2-40B4-BE49-F238E27FC236}">
                <a16:creationId xmlns:a16="http://schemas.microsoft.com/office/drawing/2014/main" id="{871C009E-4063-EC47-BBEA-9630A8D37A57}"/>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92D6838E-21AE-4F45-ACF8-17B5BA42B634}"/>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309619866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4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7229EEF-EC00-CCB9-7AE3-852D3D55AA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82285" y="1586450"/>
            <a:ext cx="5445991" cy="3704639"/>
          </a:xfrm>
          <a:prstGeom prst="rect">
            <a:avLst/>
          </a:prstGeom>
        </p:spPr>
      </p:pic>
      <p:sp>
        <p:nvSpPr>
          <p:cNvPr id="7" name="Text Placeholder 8">
            <a:extLst>
              <a:ext uri="{FF2B5EF4-FFF2-40B4-BE49-F238E27FC236}">
                <a16:creationId xmlns:a16="http://schemas.microsoft.com/office/drawing/2014/main" id="{126E7D3F-3EBE-2ECF-A8B8-A8281DC3C956}"/>
              </a:ext>
            </a:extLst>
          </p:cNvPr>
          <p:cNvSpPr>
            <a:spLocks noGrp="1"/>
          </p:cNvSpPr>
          <p:nvPr>
            <p:ph type="body" sz="quarter" idx="10" hasCustomPrompt="1"/>
          </p:nvPr>
        </p:nvSpPr>
        <p:spPr>
          <a:xfrm>
            <a:off x="6337926" y="1839217"/>
            <a:ext cx="1914174"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add text</a:t>
            </a:r>
          </a:p>
        </p:txBody>
      </p:sp>
    </p:spTree>
    <p:extLst>
      <p:ext uri="{BB962C8B-B14F-4D97-AF65-F5344CB8AC3E}">
        <p14:creationId xmlns:p14="http://schemas.microsoft.com/office/powerpoint/2010/main" val="40433679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Mobile- 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D6D737-69B2-E44B-AF52-BD7986A7FF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1678" y="1457011"/>
            <a:ext cx="2377844" cy="4749174"/>
          </a:xfrm>
          <a:prstGeom prst="rect">
            <a:avLst/>
          </a:prstGeom>
          <a:effectLst/>
        </p:spPr>
      </p:pic>
      <p:sp>
        <p:nvSpPr>
          <p:cNvPr id="17" name="Picture Placeholder 20">
            <a:extLst>
              <a:ext uri="{FF2B5EF4-FFF2-40B4-BE49-F238E27FC236}">
                <a16:creationId xmlns:a16="http://schemas.microsoft.com/office/drawing/2014/main" id="{D3DACDD1-3E44-7146-9C7F-D7A6410EF273}"/>
              </a:ext>
            </a:extLst>
          </p:cNvPr>
          <p:cNvSpPr>
            <a:spLocks noGrp="1"/>
          </p:cNvSpPr>
          <p:nvPr>
            <p:ph type="pic" sz="quarter" idx="35" hasCustomPrompt="1"/>
          </p:nvPr>
        </p:nvSpPr>
        <p:spPr>
          <a:xfrm>
            <a:off x="7002706" y="1583266"/>
            <a:ext cx="2105254" cy="4495160"/>
          </a:xfrm>
          <a:custGeom>
            <a:avLst/>
            <a:gdLst>
              <a:gd name="connsiteX0" fmla="*/ 204722 w 2412465"/>
              <a:gd name="connsiteY0" fmla="*/ 0 h 5151120"/>
              <a:gd name="connsiteX1" fmla="*/ 548216 w 2412465"/>
              <a:gd name="connsiteY1" fmla="*/ 0 h 5151120"/>
              <a:gd name="connsiteX2" fmla="*/ 548216 w 2412465"/>
              <a:gd name="connsiteY2" fmla="*/ 43730 h 5151120"/>
              <a:gd name="connsiteX3" fmla="*/ 691599 w 2412465"/>
              <a:gd name="connsiteY3" fmla="*/ 187113 h 5151120"/>
              <a:gd name="connsiteX4" fmla="*/ 1731984 w 2412465"/>
              <a:gd name="connsiteY4" fmla="*/ 187113 h 5151120"/>
              <a:gd name="connsiteX5" fmla="*/ 1875367 w 2412465"/>
              <a:gd name="connsiteY5" fmla="*/ 43730 h 5151120"/>
              <a:gd name="connsiteX6" fmla="*/ 1875367 w 2412465"/>
              <a:gd name="connsiteY6" fmla="*/ 0 h 5151120"/>
              <a:gd name="connsiteX7" fmla="*/ 2207743 w 2412465"/>
              <a:gd name="connsiteY7" fmla="*/ 0 h 5151120"/>
              <a:gd name="connsiteX8" fmla="*/ 2412465 w 2412465"/>
              <a:gd name="connsiteY8" fmla="*/ 204722 h 5151120"/>
              <a:gd name="connsiteX9" fmla="*/ 2412465 w 2412465"/>
              <a:gd name="connsiteY9" fmla="*/ 4946398 h 5151120"/>
              <a:gd name="connsiteX10" fmla="*/ 2207743 w 2412465"/>
              <a:gd name="connsiteY10" fmla="*/ 5151120 h 5151120"/>
              <a:gd name="connsiteX11" fmla="*/ 204722 w 2412465"/>
              <a:gd name="connsiteY11" fmla="*/ 5151120 h 5151120"/>
              <a:gd name="connsiteX12" fmla="*/ 0 w 2412465"/>
              <a:gd name="connsiteY12" fmla="*/ 4946398 h 5151120"/>
              <a:gd name="connsiteX13" fmla="*/ 0 w 2412465"/>
              <a:gd name="connsiteY13" fmla="*/ 204722 h 5151120"/>
              <a:gd name="connsiteX14" fmla="*/ 204722 w 2412465"/>
              <a:gd name="connsiteY14" fmla="*/ 0 h 515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2465" h="5151120">
                <a:moveTo>
                  <a:pt x="204722" y="0"/>
                </a:moveTo>
                <a:lnTo>
                  <a:pt x="548216" y="0"/>
                </a:lnTo>
                <a:lnTo>
                  <a:pt x="548216" y="43730"/>
                </a:lnTo>
                <a:cubicBezTo>
                  <a:pt x="548216" y="122918"/>
                  <a:pt x="612411" y="187113"/>
                  <a:pt x="691599" y="187113"/>
                </a:cubicBezTo>
                <a:lnTo>
                  <a:pt x="1731984" y="187113"/>
                </a:lnTo>
                <a:cubicBezTo>
                  <a:pt x="1811172" y="187113"/>
                  <a:pt x="1875367" y="122918"/>
                  <a:pt x="1875367" y="43730"/>
                </a:cubicBezTo>
                <a:lnTo>
                  <a:pt x="1875367" y="0"/>
                </a:lnTo>
                <a:lnTo>
                  <a:pt x="2207743" y="0"/>
                </a:lnTo>
                <a:cubicBezTo>
                  <a:pt x="2320808" y="0"/>
                  <a:pt x="2412465" y="91657"/>
                  <a:pt x="2412465" y="204722"/>
                </a:cubicBezTo>
                <a:lnTo>
                  <a:pt x="2412465" y="4946398"/>
                </a:lnTo>
                <a:cubicBezTo>
                  <a:pt x="2412465" y="5059463"/>
                  <a:pt x="2320808" y="5151120"/>
                  <a:pt x="2207743" y="5151120"/>
                </a:cubicBezTo>
                <a:lnTo>
                  <a:pt x="204722" y="5151120"/>
                </a:lnTo>
                <a:cubicBezTo>
                  <a:pt x="91657" y="5151120"/>
                  <a:pt x="0" y="5059463"/>
                  <a:pt x="0" y="4946398"/>
                </a:cubicBezTo>
                <a:lnTo>
                  <a:pt x="0" y="204722"/>
                </a:lnTo>
                <a:cubicBezTo>
                  <a:pt x="0" y="91657"/>
                  <a:pt x="91657" y="0"/>
                  <a:pt x="204722" y="0"/>
                </a:cubicBezTo>
                <a:close/>
              </a:path>
            </a:pathLst>
          </a:custGeom>
          <a:solidFill>
            <a:srgbClr val="BCBCBC"/>
          </a:solidFill>
        </p:spPr>
        <p:txBody>
          <a:bodyPr wrap="square" tIns="288000">
            <a:noAutofit/>
          </a:bodyPr>
          <a:lstStyle>
            <a:lvl1pPr algn="ctr">
              <a:buNone/>
              <a:defRPr sz="1000" b="0" i="0">
                <a:solidFill>
                  <a:schemeClr val="bg1"/>
                </a:solidFill>
                <a:latin typeface="Source Sans Pro" panose="020B0503030403020204" pitchFamily="34" charset="0"/>
              </a:defRPr>
            </a:lvl1pPr>
          </a:lstStyle>
          <a:p>
            <a:r>
              <a:rPr lang="en-GB"/>
              <a:t>Click icon to insert image</a:t>
            </a:r>
          </a:p>
        </p:txBody>
      </p:sp>
      <p:sp>
        <p:nvSpPr>
          <p:cNvPr id="2" name="Title 1">
            <a:extLst>
              <a:ext uri="{FF2B5EF4-FFF2-40B4-BE49-F238E27FC236}">
                <a16:creationId xmlns:a16="http://schemas.microsoft.com/office/drawing/2014/main" id="{FFE4A54D-C2E0-0D49-9D93-5F5B8444052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E51BE167-351A-2A48-A770-EC9D4F364D52}"/>
              </a:ext>
            </a:extLst>
          </p:cNvPr>
          <p:cNvSpPr>
            <a:spLocks noGrp="1"/>
          </p:cNvSpPr>
          <p:nvPr>
            <p:ph type="sldNum" sz="quarter" idx="36"/>
          </p:nvPr>
        </p:nvSpPr>
        <p:spPr>
          <a:xfrm>
            <a:off x="11404879" y="6376447"/>
            <a:ext cx="401639" cy="365125"/>
          </a:xfrm>
        </p:spPr>
        <p:txBody>
          <a:bodyPr/>
          <a:lstStyle/>
          <a:p>
            <a:fld id="{E10D9C5A-0CF0-7C4C-9C4F-8D531DCA2DD4}" type="slidenum">
              <a:rPr lang="en-US" smtClean="0"/>
              <a:pPr/>
              <a:t>‹#›</a:t>
            </a:fld>
            <a:endParaRPr lang="en-US"/>
          </a:p>
        </p:txBody>
      </p:sp>
      <p:sp>
        <p:nvSpPr>
          <p:cNvPr id="10" name="Content Placeholder 2">
            <a:extLst>
              <a:ext uri="{FF2B5EF4-FFF2-40B4-BE49-F238E27FC236}">
                <a16:creationId xmlns:a16="http://schemas.microsoft.com/office/drawing/2014/main" id="{F7DB2070-6133-5345-AD02-8CD27DB90C47}"/>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spTree>
    <p:extLst>
      <p:ext uri="{BB962C8B-B14F-4D97-AF65-F5344CB8AC3E}">
        <p14:creationId xmlns:p14="http://schemas.microsoft.com/office/powerpoint/2010/main" val="365148565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thanks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50CDEEF-1CA1-CC48-B6EE-30F2BDFE271B}"/>
              </a:ext>
            </a:extLst>
          </p:cNvPr>
          <p:cNvSpPr>
            <a:spLocks noGrp="1"/>
          </p:cNvSpPr>
          <p:nvPr>
            <p:ph sz="quarter" idx="14"/>
          </p:nvPr>
        </p:nvSpPr>
        <p:spPr>
          <a:xfrm>
            <a:off x="537286" y="4921502"/>
            <a:ext cx="3602635" cy="1117559"/>
          </a:xfrm>
        </p:spPr>
        <p:txBody>
          <a:bodyPr>
            <a:noAutofit/>
          </a:bodyPr>
          <a:lstStyle>
            <a:lvl1pPr>
              <a:defRPr sz="1200" b="0" i="0">
                <a:solidFill>
                  <a:schemeClr val="bg1"/>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endParaRPr lang="en-US"/>
          </a:p>
        </p:txBody>
      </p:sp>
      <p:sp>
        <p:nvSpPr>
          <p:cNvPr id="12" name="Title 1">
            <a:extLst>
              <a:ext uri="{FF2B5EF4-FFF2-40B4-BE49-F238E27FC236}">
                <a16:creationId xmlns:a16="http://schemas.microsoft.com/office/drawing/2014/main" id="{DAD03888-2970-A74A-B2B8-49EBFF861D83}"/>
              </a:ext>
            </a:extLst>
          </p:cNvPr>
          <p:cNvSpPr>
            <a:spLocks noGrp="1"/>
          </p:cNvSpPr>
          <p:nvPr>
            <p:ph type="title"/>
          </p:nvPr>
        </p:nvSpPr>
        <p:spPr>
          <a:xfrm>
            <a:off x="528486" y="3635086"/>
            <a:ext cx="3601387" cy="1178074"/>
          </a:xfrm>
        </p:spPr>
        <p:txBody>
          <a:bodyPr/>
          <a:lstStyle>
            <a:lvl1pPr>
              <a:defRPr sz="3600">
                <a:solidFill>
                  <a:schemeClr val="bg1"/>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12B7AAAE-2B72-B588-3856-FEA22624F4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6788" y="1159743"/>
            <a:ext cx="3349593" cy="4564111"/>
          </a:xfrm>
          <a:prstGeom prst="rect">
            <a:avLst/>
          </a:prstGeom>
        </p:spPr>
      </p:pic>
    </p:spTree>
    <p:extLst>
      <p:ext uri="{BB962C8B-B14F-4D97-AF65-F5344CB8AC3E}">
        <p14:creationId xmlns:p14="http://schemas.microsoft.com/office/powerpoint/2010/main" val="114216066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5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4FCBE18-7A80-98EC-11F9-CFD9232741D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9090" y="1668622"/>
            <a:ext cx="6404135" cy="3551011"/>
          </a:xfrm>
          <a:prstGeom prst="rect">
            <a:avLst/>
          </a:prstGeom>
        </p:spPr>
      </p:pic>
      <p:sp>
        <p:nvSpPr>
          <p:cNvPr id="20" name="Text Placeholder 8">
            <a:extLst>
              <a:ext uri="{FF2B5EF4-FFF2-40B4-BE49-F238E27FC236}">
                <a16:creationId xmlns:a16="http://schemas.microsoft.com/office/drawing/2014/main" id="{9C17DEB9-29EA-AD25-84FA-CFDABC210845}"/>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8911305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6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F5FF6-5594-8AAE-2BD2-FB91AB7DEA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9576" y="-115084"/>
            <a:ext cx="1282700" cy="6311900"/>
          </a:xfrm>
          <a:prstGeom prst="rect">
            <a:avLst/>
          </a:prstGeom>
        </p:spPr>
      </p:pic>
      <p:sp>
        <p:nvSpPr>
          <p:cNvPr id="6" name="Text Placeholder 8">
            <a:extLst>
              <a:ext uri="{FF2B5EF4-FFF2-40B4-BE49-F238E27FC236}">
                <a16:creationId xmlns:a16="http://schemas.microsoft.com/office/drawing/2014/main" id="{E7BC3A0C-90E2-E848-996D-734367245551}"/>
              </a:ext>
            </a:extLst>
          </p:cNvPr>
          <p:cNvSpPr>
            <a:spLocks noGrp="1"/>
          </p:cNvSpPr>
          <p:nvPr>
            <p:ph type="body" sz="quarter" idx="10"/>
          </p:nvPr>
        </p:nvSpPr>
        <p:spPr>
          <a:xfrm>
            <a:off x="2167313" y="2552286"/>
            <a:ext cx="3165100" cy="1662926"/>
          </a:xfrm>
        </p:spPr>
        <p:txBody>
          <a:bodyPr>
            <a:noAutofit/>
          </a:bodyPr>
          <a:lstStyle>
            <a:lvl1pPr>
              <a:defRPr sz="36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3252805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7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D98B0-3373-1BC5-6586-7BEE1DC4E4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066" y="-331885"/>
            <a:ext cx="2928739" cy="6716486"/>
          </a:xfrm>
          <a:prstGeom prst="rect">
            <a:avLst/>
          </a:prstGeom>
        </p:spPr>
      </p:pic>
      <p:sp>
        <p:nvSpPr>
          <p:cNvPr id="6" name="Text Placeholder 8">
            <a:extLst>
              <a:ext uri="{FF2B5EF4-FFF2-40B4-BE49-F238E27FC236}">
                <a16:creationId xmlns:a16="http://schemas.microsoft.com/office/drawing/2014/main" id="{F20636DF-7CC5-D64F-8E83-4D7804718A5A}"/>
              </a:ext>
            </a:extLst>
          </p:cNvPr>
          <p:cNvSpPr>
            <a:spLocks noGrp="1"/>
          </p:cNvSpPr>
          <p:nvPr>
            <p:ph type="body" sz="quarter" idx="10"/>
          </p:nvPr>
        </p:nvSpPr>
        <p:spPr>
          <a:xfrm>
            <a:off x="1081579" y="666570"/>
            <a:ext cx="1954681" cy="2260132"/>
          </a:xfrm>
        </p:spPr>
        <p:txBody>
          <a:bodyPr>
            <a:normAutofit/>
          </a:bodyPr>
          <a:lstStyle>
            <a:lvl1pPr>
              <a:defRPr sz="2800" b="1" i="0">
                <a:solidFill>
                  <a:srgbClr val="000000"/>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181911933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 Slide - L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721B4F-AF30-8287-0C84-C71246952127}"/>
              </a:ext>
            </a:extLst>
          </p:cNvPr>
          <p:cNvSpPr/>
          <p:nvPr userDrawn="1"/>
        </p:nvSpPr>
        <p:spPr>
          <a:xfrm>
            <a:off x="0" y="6643355"/>
            <a:ext cx="12192000" cy="213916"/>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9" name="Picture 8">
            <a:extLst>
              <a:ext uri="{FF2B5EF4-FFF2-40B4-BE49-F238E27FC236}">
                <a16:creationId xmlns:a16="http://schemas.microsoft.com/office/drawing/2014/main" id="{A57C4CBA-A6E7-1055-C1B0-DA1EDAE273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6791" y="-12040"/>
            <a:ext cx="812800" cy="1879600"/>
          </a:xfrm>
          <a:prstGeom prst="rect">
            <a:avLst/>
          </a:prstGeom>
        </p:spPr>
      </p:pic>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51346" y="2323498"/>
            <a:ext cx="10023040"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51340" y="2843429"/>
            <a:ext cx="1002304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5" y="3543577"/>
            <a:ext cx="9995247"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 name="Slide Number Placeholder 2">
            <a:extLst>
              <a:ext uri="{FF2B5EF4-FFF2-40B4-BE49-F238E27FC236}">
                <a16:creationId xmlns:a16="http://schemas.microsoft.com/office/drawing/2014/main" id="{048923F5-F60C-9440-8F67-2FE3C1BFFACB}"/>
              </a:ext>
            </a:extLst>
          </p:cNvPr>
          <p:cNvSpPr>
            <a:spLocks noGrp="1"/>
          </p:cNvSpPr>
          <p:nvPr>
            <p:ph type="sldNum" sz="quarter" idx="18"/>
          </p:nvPr>
        </p:nvSpPr>
        <p:spPr>
          <a:xfrm>
            <a:off x="11404879" y="6264086"/>
            <a:ext cx="431242" cy="365125"/>
          </a:xfrm>
        </p:spPr>
        <p:txBody>
          <a:bodyPr/>
          <a:lstStyle>
            <a:lvl1pPr>
              <a:defRPr>
                <a:solidFill>
                  <a:srgbClr val="E6006E"/>
                </a:solidFill>
              </a:defRPr>
            </a:lvl1pPr>
          </a:lstStyle>
          <a:p>
            <a:fld id="{E10D9C5A-0CF0-7C4C-9C4F-8D531DCA2DD4}" type="slidenum">
              <a:rPr lang="en-US" smtClean="0"/>
              <a:pPr/>
              <a:t>‹#›</a:t>
            </a:fld>
            <a:endParaRPr lang="en-US"/>
          </a:p>
        </p:txBody>
      </p:sp>
    </p:spTree>
    <p:extLst>
      <p:ext uri="{BB962C8B-B14F-4D97-AF65-F5344CB8AC3E}">
        <p14:creationId xmlns:p14="http://schemas.microsoft.com/office/powerpoint/2010/main" val="319156452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tro Slide - Grey">
    <p:bg>
      <p:bgPr>
        <a:solidFill>
          <a:schemeClr val="bg1">
            <a:lumMod val="95000"/>
          </a:schemeClr>
        </a:solid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F8AA7098-1D0F-E742-9C72-57F9A7FFDAE4}"/>
              </a:ext>
            </a:extLst>
          </p:cNvPr>
          <p:cNvSpPr>
            <a:spLocks noGrp="1"/>
          </p:cNvSpPr>
          <p:nvPr>
            <p:ph type="body" sz="quarter" idx="13" hasCustomPrompt="1"/>
          </p:nvPr>
        </p:nvSpPr>
        <p:spPr>
          <a:xfrm>
            <a:off x="537286" y="5450554"/>
            <a:ext cx="4324864" cy="436026"/>
          </a:xfrm>
        </p:spPr>
        <p:txBody>
          <a:bodyPr lIns="36000" tIns="36000" rIns="36000" bIns="36000">
            <a:noAutofit/>
          </a:bodyPr>
          <a:lstStyle>
            <a:lvl1pPr>
              <a:buNone/>
              <a:defRPr sz="14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209023"/>
            <a:ext cx="5504014" cy="1649803"/>
          </a:xfrm>
        </p:spPr>
        <p:txBody>
          <a:bodyPr lIns="36000" tIns="36000" rIns="36000" bIns="36000">
            <a:noAutofit/>
          </a:bodyPr>
          <a:lstStyle>
            <a:lvl1pPr marL="0" indent="0">
              <a:buFont typeface="Arial" panose="020B0604020202020204" pitchFamily="34" charset="0"/>
              <a:buNone/>
              <a:defRPr sz="4400" b="1" i="0" spc="0" baseline="0">
                <a:solidFill>
                  <a:srgbClr val="000000"/>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Enter Presentation 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62770" y="3858827"/>
            <a:ext cx="5504013" cy="734852"/>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Type Presentation Subtitle Here</a:t>
            </a:r>
            <a:endParaRPr lang="en-GB"/>
          </a:p>
        </p:txBody>
      </p:sp>
      <p:sp>
        <p:nvSpPr>
          <p:cNvPr id="3" name="Slide Number Placeholder 2">
            <a:extLst>
              <a:ext uri="{FF2B5EF4-FFF2-40B4-BE49-F238E27FC236}">
                <a16:creationId xmlns:a16="http://schemas.microsoft.com/office/drawing/2014/main" id="{31380552-D3B2-A940-A740-FA75C2814B90}"/>
              </a:ext>
            </a:extLst>
          </p:cNvPr>
          <p:cNvSpPr>
            <a:spLocks noGrp="1"/>
          </p:cNvSpPr>
          <p:nvPr>
            <p:ph type="sldNum" sz="quarter" idx="17"/>
          </p:nvPr>
        </p:nvSpPr>
        <p:spPr>
          <a:xfrm>
            <a:off x="11383317" y="6272430"/>
            <a:ext cx="474366" cy="365125"/>
          </a:xfrm>
        </p:spPr>
        <p:txBody>
          <a:bodyPr/>
          <a:lstStyle>
            <a:lvl1pPr>
              <a:defRPr>
                <a:solidFill>
                  <a:srgbClr val="E6006E"/>
                </a:solidFill>
              </a:defRPr>
            </a:lvl1pPr>
          </a:lstStyle>
          <a:p>
            <a:fld id="{E10D9C5A-0CF0-7C4C-9C4F-8D531DCA2DD4}" type="slidenum">
              <a:rPr lang="en-US" smtClean="0"/>
              <a:pPr/>
              <a:t>‹#›</a:t>
            </a:fld>
            <a:endParaRPr lang="en-US"/>
          </a:p>
        </p:txBody>
      </p:sp>
      <p:pic>
        <p:nvPicPr>
          <p:cNvPr id="7" name="Picture 6">
            <a:extLst>
              <a:ext uri="{FF2B5EF4-FFF2-40B4-BE49-F238E27FC236}">
                <a16:creationId xmlns:a16="http://schemas.microsoft.com/office/drawing/2014/main" id="{75870613-9729-F99C-FD1E-100CF4ECE1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6791" y="-12040"/>
            <a:ext cx="812800" cy="1879600"/>
          </a:xfrm>
          <a:prstGeom prst="rect">
            <a:avLst/>
          </a:prstGeom>
        </p:spPr>
      </p:pic>
      <p:sp>
        <p:nvSpPr>
          <p:cNvPr id="13" name="Rectangle 12">
            <a:extLst>
              <a:ext uri="{FF2B5EF4-FFF2-40B4-BE49-F238E27FC236}">
                <a16:creationId xmlns:a16="http://schemas.microsoft.com/office/drawing/2014/main" id="{8DF4ADA0-0845-A457-5435-4D37D6B5A385}"/>
              </a:ext>
            </a:extLst>
          </p:cNvPr>
          <p:cNvSpPr/>
          <p:nvPr userDrawn="1"/>
        </p:nvSpPr>
        <p:spPr>
          <a:xfrm>
            <a:off x="0" y="6643355"/>
            <a:ext cx="12192000" cy="213916"/>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1386248939"/>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28486" y="520097"/>
            <a:ext cx="10502900" cy="52877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6000" tIns="36000" rIns="36000" bIns="36000">
            <a:noAutofit/>
          </a:bodyPr>
          <a:lstStyle/>
          <a:p>
            <a:pPr lvl="0" rtl="0" eaLnBrk="1" hangingPunct="1">
              <a:spcBef>
                <a:spcPts val="2950"/>
              </a:spcBef>
              <a:buSzPct val="125000"/>
              <a:buFont typeface="Arial" panose="020B0604020202020204" pitchFamily="34" charset="0"/>
            </a:pPr>
            <a:r>
              <a:t>Title Text</a:t>
            </a:r>
          </a:p>
        </p:txBody>
      </p:sp>
      <p:sp>
        <p:nvSpPr>
          <p:cNvPr id="4" name="Body Level One…"/>
          <p:cNvSpPr txBox="1">
            <a:spLocks noGrp="1"/>
          </p:cNvSpPr>
          <p:nvPr>
            <p:ph type="body" idx="1"/>
          </p:nvPr>
        </p:nvSpPr>
        <p:spPr>
          <a:xfrm>
            <a:off x="528486" y="1574800"/>
            <a:ext cx="10498102" cy="4648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p>
            <a:r>
              <a:rPr lang="en-GB"/>
              <a:t>Body Level One</a:t>
            </a:r>
          </a:p>
          <a:p>
            <a:pPr lvl="1"/>
            <a:r>
              <a:t>Body Level Two</a:t>
            </a:r>
          </a:p>
          <a:p>
            <a:pPr lvl="2"/>
            <a:r>
              <a:t>Body Level Three</a:t>
            </a:r>
          </a:p>
          <a:p>
            <a:pPr lvl="3"/>
            <a:r>
              <a:t>Body Level Four</a:t>
            </a:r>
          </a:p>
          <a:p>
            <a:pPr lvl="4"/>
            <a:r>
              <a:t>Body Level Five</a:t>
            </a:r>
          </a:p>
        </p:txBody>
      </p:sp>
      <p:sp>
        <p:nvSpPr>
          <p:cNvPr id="7" name="Line">
            <a:extLst>
              <a:ext uri="{FF2B5EF4-FFF2-40B4-BE49-F238E27FC236}">
                <a16:creationId xmlns:a16="http://schemas.microsoft.com/office/drawing/2014/main" id="{89DEA08C-C9FD-AB4A-93EC-E9A7CA08C2E0}"/>
              </a:ext>
            </a:extLst>
          </p:cNvPr>
          <p:cNvSpPr/>
          <p:nvPr userDrawn="1"/>
        </p:nvSpPr>
        <p:spPr>
          <a:xfrm flipH="1" flipV="1">
            <a:off x="11622999" y="6694662"/>
            <a:ext cx="0" cy="163338"/>
          </a:xfrm>
          <a:prstGeom prst="line">
            <a:avLst/>
          </a:prstGeom>
          <a:ln w="12700">
            <a:solidFill>
              <a:schemeClr val="bg2">
                <a:alpha val="25000"/>
              </a:schemeClr>
            </a:solidFill>
            <a:miter lim="400000"/>
          </a:ln>
        </p:spPr>
        <p:txBody>
          <a:bodyPr lIns="0" tIns="0" rIns="0" bIns="0" anchor="ctr"/>
          <a:lstStyle/>
          <a:p>
            <a:pPr algn="ctr" defTabSz="412750">
              <a:lnSpc>
                <a:spcPct val="100000"/>
              </a:lnSpc>
              <a:defRPr sz="3200">
                <a:solidFill>
                  <a:srgbClr val="FFFFFF"/>
                </a:solidFill>
                <a:uFillTx/>
                <a:latin typeface="Silka Medium"/>
                <a:ea typeface="Silka Medium"/>
                <a:cs typeface="Silka Medium"/>
                <a:sym typeface="Silka Medium"/>
              </a:defRPr>
            </a:pPr>
            <a:endParaRPr sz="1600" b="0" i="0">
              <a:latin typeface="Source Sans Pro" panose="020B0503030403020204" pitchFamily="34" charset="0"/>
              <a:ea typeface="Source Sans Pro" panose="020B0503030403020204" pitchFamily="34" charset="0"/>
            </a:endParaRPr>
          </a:p>
        </p:txBody>
      </p:sp>
      <p:sp>
        <p:nvSpPr>
          <p:cNvPr id="9" name="Slide Number Placeholder 8">
            <a:extLst>
              <a:ext uri="{FF2B5EF4-FFF2-40B4-BE49-F238E27FC236}">
                <a16:creationId xmlns:a16="http://schemas.microsoft.com/office/drawing/2014/main" id="{25056054-DDE5-144D-95A2-8063D737C629}"/>
              </a:ext>
            </a:extLst>
          </p:cNvPr>
          <p:cNvSpPr>
            <a:spLocks noGrp="1"/>
          </p:cNvSpPr>
          <p:nvPr>
            <p:ph type="sldNum" sz="quarter" idx="4"/>
          </p:nvPr>
        </p:nvSpPr>
        <p:spPr>
          <a:xfrm>
            <a:off x="11404879" y="6376447"/>
            <a:ext cx="431242" cy="365125"/>
          </a:xfrm>
          <a:prstGeom prst="rect">
            <a:avLst/>
          </a:prstGeom>
        </p:spPr>
        <p:txBody>
          <a:bodyPr vert="horz" lIns="91440" tIns="45720" rIns="91440" bIns="45720" rtlCol="0" anchor="ctr"/>
          <a:lstStyle>
            <a:lvl1pPr algn="ctr">
              <a:defRPr sz="800">
                <a:solidFill>
                  <a:schemeClr val="bg1"/>
                </a:solidFill>
                <a:latin typeface="Source Sans Pro" panose="020B0503030403020204" pitchFamily="34" charset="0"/>
                <a:ea typeface="Source Sans Pro" panose="020B0503030403020204" pitchFamily="34" charset="0"/>
              </a:defRPr>
            </a:lvl1pPr>
          </a:lstStyle>
          <a:p>
            <a:fld id="{E10D9C5A-0CF0-7C4C-9C4F-8D531DCA2DD4}" type="slidenum">
              <a:rPr lang="en-US" smtClean="0"/>
              <a:pPr/>
              <a:t>‹#›</a:t>
            </a:fld>
            <a:endParaRPr lang="en-US"/>
          </a:p>
        </p:txBody>
      </p:sp>
      <p:pic>
        <p:nvPicPr>
          <p:cNvPr id="10" name="Picture 9">
            <a:extLst>
              <a:ext uri="{FF2B5EF4-FFF2-40B4-BE49-F238E27FC236}">
                <a16:creationId xmlns:a16="http://schemas.microsoft.com/office/drawing/2014/main" id="{CFCB1A40-8004-2C34-18EE-F982979C8441}"/>
              </a:ext>
            </a:extLst>
          </p:cNvPr>
          <p:cNvPicPr>
            <a:picLocks noChangeAspect="1"/>
          </p:cNvPicPr>
          <p:nvPr userDrawn="1"/>
        </p:nvPicPr>
        <p:blipFill>
          <a:blip r:embed="rId43">
            <a:extLst>
              <a:ext uri="{28A0092B-C50C-407E-A947-70E740481C1C}">
                <a14:useLocalDpi xmlns:a14="http://schemas.microsoft.com/office/drawing/2010/main"/>
              </a:ext>
            </a:extLst>
          </a:blip>
          <a:stretch>
            <a:fillRect/>
          </a:stretch>
        </p:blipFill>
        <p:spPr>
          <a:xfrm>
            <a:off x="0" y="5794523"/>
            <a:ext cx="12192000" cy="1063477"/>
          </a:xfrm>
          <a:prstGeom prst="rect">
            <a:avLst/>
          </a:prstGeom>
        </p:spPr>
      </p:pic>
      <p:grpSp>
        <p:nvGrpSpPr>
          <p:cNvPr id="8" name="Group 7">
            <a:extLst>
              <a:ext uri="{FF2B5EF4-FFF2-40B4-BE49-F238E27FC236}">
                <a16:creationId xmlns:a16="http://schemas.microsoft.com/office/drawing/2014/main" id="{E88675DF-6BB0-401F-F859-2103092E723E}"/>
              </a:ext>
            </a:extLst>
          </p:cNvPr>
          <p:cNvGrpSpPr/>
          <p:nvPr userDrawn="1"/>
        </p:nvGrpSpPr>
        <p:grpSpPr>
          <a:xfrm>
            <a:off x="0" y="6752492"/>
            <a:ext cx="12192000" cy="105508"/>
            <a:chOff x="0" y="6752492"/>
            <a:chExt cx="12192000" cy="105508"/>
          </a:xfrm>
          <a:solidFill>
            <a:srgbClr val="E6006E"/>
          </a:solidFill>
        </p:grpSpPr>
        <p:sp>
          <p:nvSpPr>
            <p:cNvPr id="11" name="Rectangle 10">
              <a:extLst>
                <a:ext uri="{FF2B5EF4-FFF2-40B4-BE49-F238E27FC236}">
                  <a16:creationId xmlns:a16="http://schemas.microsoft.com/office/drawing/2014/main" id="{FBD49E74-D5F9-A2DE-6E91-84C9E8B0D172}"/>
                </a:ext>
              </a:extLst>
            </p:cNvPr>
            <p:cNvSpPr/>
            <p:nvPr userDrawn="1"/>
          </p:nvSpPr>
          <p:spPr>
            <a:xfrm>
              <a:off x="0" y="6752492"/>
              <a:ext cx="11455401" cy="10550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2" name="Rectangle 11">
              <a:extLst>
                <a:ext uri="{FF2B5EF4-FFF2-40B4-BE49-F238E27FC236}">
                  <a16:creationId xmlns:a16="http://schemas.microsoft.com/office/drawing/2014/main" id="{8B7CE8F9-E5EB-11C0-49D4-5B1876D69276}"/>
                </a:ext>
              </a:extLst>
            </p:cNvPr>
            <p:cNvSpPr/>
            <p:nvPr userDrawn="1"/>
          </p:nvSpPr>
          <p:spPr>
            <a:xfrm>
              <a:off x="11779249" y="6752492"/>
              <a:ext cx="412751" cy="10550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grpSp>
    </p:spTree>
    <p:extLst>
      <p:ext uri="{BB962C8B-B14F-4D97-AF65-F5344CB8AC3E}">
        <p14:creationId xmlns:p14="http://schemas.microsoft.com/office/powerpoint/2010/main" val="1207204398"/>
      </p:ext>
    </p:extLst>
  </p:cSld>
  <p:clrMap bg1="lt1" tx1="dk1" bg2="lt2" tx2="dk2" accent1="accent1" accent2="accent2" accent3="accent3" accent4="accent4" accent5="accent5" accent6="accent6" hlink="hlink" folHlink="folHlink"/>
  <p:sldLayoutIdLst>
    <p:sldLayoutId id="2147483758" r:id="rId1"/>
    <p:sldLayoutId id="2147483757" r:id="rId2"/>
    <p:sldLayoutId id="2147483736" r:id="rId3"/>
    <p:sldLayoutId id="2147483754" r:id="rId4"/>
    <p:sldLayoutId id="2147483751" r:id="rId5"/>
    <p:sldLayoutId id="2147483750" r:id="rId6"/>
    <p:sldLayoutId id="2147483752" r:id="rId7"/>
    <p:sldLayoutId id="2147483681" r:id="rId8"/>
    <p:sldLayoutId id="2147483739" r:id="rId9"/>
    <p:sldLayoutId id="2147483764" r:id="rId10"/>
    <p:sldLayoutId id="2147483765" r:id="rId11"/>
    <p:sldLayoutId id="2147483766" r:id="rId12"/>
    <p:sldLayoutId id="2147483767" r:id="rId13"/>
    <p:sldLayoutId id="2147483687" r:id="rId14"/>
    <p:sldLayoutId id="2147483682" r:id="rId15"/>
    <p:sldLayoutId id="2147483683" r:id="rId16"/>
    <p:sldLayoutId id="2147483684" r:id="rId17"/>
    <p:sldLayoutId id="2147483688" r:id="rId18"/>
    <p:sldLayoutId id="2147483740" r:id="rId19"/>
    <p:sldLayoutId id="2147483742" r:id="rId20"/>
    <p:sldLayoutId id="2147483744" r:id="rId21"/>
    <p:sldLayoutId id="2147483691" r:id="rId22"/>
    <p:sldLayoutId id="2147483693" r:id="rId23"/>
    <p:sldLayoutId id="2147483778" r:id="rId24"/>
    <p:sldLayoutId id="2147483776" r:id="rId25"/>
    <p:sldLayoutId id="2147483774" r:id="rId26"/>
    <p:sldLayoutId id="2147483772" r:id="rId27"/>
    <p:sldLayoutId id="2147483770" r:id="rId28"/>
    <p:sldLayoutId id="2147483768" r:id="rId29"/>
    <p:sldLayoutId id="2147483695" r:id="rId30"/>
    <p:sldLayoutId id="2147483718" r:id="rId31"/>
    <p:sldLayoutId id="2147483670" r:id="rId32"/>
    <p:sldLayoutId id="2147483779" r:id="rId33"/>
    <p:sldLayoutId id="2147483777" r:id="rId34"/>
    <p:sldLayoutId id="2147483775" r:id="rId35"/>
    <p:sldLayoutId id="2147483773" r:id="rId36"/>
    <p:sldLayoutId id="2147483771" r:id="rId37"/>
    <p:sldLayoutId id="2147483769" r:id="rId38"/>
    <p:sldLayoutId id="2147483698" r:id="rId39"/>
    <p:sldLayoutId id="2147483699" r:id="rId40"/>
    <p:sldLayoutId id="2147483714" r:id="rId41"/>
  </p:sldLayoutIdLst>
  <p:transition spd="med"/>
  <p:hf hdr="0" ftr="0" dt="0"/>
  <p:txStyles>
    <p:titleStyle>
      <a:lvl1pPr marL="0" marR="0" indent="0" algn="l" defTabSz="412750" latinLnBrk="0">
        <a:lnSpc>
          <a:spcPct val="100000"/>
        </a:lnSpc>
        <a:spcBef>
          <a:spcPts val="0"/>
        </a:spcBef>
        <a:spcAft>
          <a:spcPts val="0"/>
        </a:spcAft>
        <a:buClrTx/>
        <a:buSzTx/>
        <a:buFontTx/>
        <a:buNone/>
        <a:tabLst/>
        <a:defRPr sz="2800" b="1" i="0" u="none" strike="noStrike" kern="0" cap="none" spc="0" baseline="0" dirty="0">
          <a:solidFill>
            <a:srgbClr val="253038"/>
          </a:solidFill>
          <a:uFillTx/>
          <a:latin typeface="Source Sans Pro" panose="020B0503030403020204" pitchFamily="34" charset="0"/>
          <a:ea typeface="Source Sans Pro" panose="020B0503030403020204" pitchFamily="34" charset="0"/>
          <a:cs typeface="Source Sans Pro" panose="020B0503030403020204" pitchFamily="34" charset="0"/>
          <a:sym typeface="Silka Bold"/>
        </a:defRPr>
      </a:lvl1pPr>
      <a:lvl2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2pPr>
      <a:lvl3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3pPr>
      <a:lvl4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4pPr>
      <a:lvl5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5pPr>
      <a:lvl6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6pPr>
      <a:lvl7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7pPr>
      <a:lvl8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8pPr>
      <a:lvl9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9pPr>
    </p:titleStyle>
    <p:body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rp.lrfoundation.org.uk/news-and-press/call-for-proposals-turning-the-2021-world-risk-poll-into-action/"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lrfoundation.org.uk/en/news/world-risk-poll-call-for-proposals-4-of-4/" TargetMode="External"/><Relationship Id="rId5" Type="http://schemas.openxmlformats.org/officeDocument/2006/relationships/hyperlink" Target="https://www.lrfoundation.org.uk/en/news/world-risk-poll-call-for-proposals-3-of-4/" TargetMode="External"/><Relationship Id="rId4" Type="http://schemas.openxmlformats.org/officeDocument/2006/relationships/hyperlink" Target="https://wrp.lrfoundation.org.uk/news-and-press/call-for-proposals-turning-the-2021-world-risk-poll-into-action-2-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website&#10;&#10;Description automatically generated">
            <a:extLst>
              <a:ext uri="{FF2B5EF4-FFF2-40B4-BE49-F238E27FC236}">
                <a16:creationId xmlns:a16="http://schemas.microsoft.com/office/drawing/2014/main" id="{2919EAEF-BE29-4465-8292-C0A80C52C32A}"/>
              </a:ext>
            </a:extLst>
          </p:cNvPr>
          <p:cNvPicPr>
            <a:picLocks noChangeAspect="1"/>
          </p:cNvPicPr>
          <p:nvPr/>
        </p:nvPicPr>
        <p:blipFill>
          <a:blip r:embed="rId2"/>
          <a:stretch>
            <a:fillRect/>
          </a:stretch>
        </p:blipFill>
        <p:spPr>
          <a:xfrm>
            <a:off x="6521162" y="769993"/>
            <a:ext cx="5193722" cy="3915241"/>
          </a:xfrm>
          <a:prstGeom prst="rect">
            <a:avLst/>
          </a:prstGeom>
        </p:spPr>
      </p:pic>
      <p:sp>
        <p:nvSpPr>
          <p:cNvPr id="15" name="Rectangle 14">
            <a:extLst>
              <a:ext uri="{FF2B5EF4-FFF2-40B4-BE49-F238E27FC236}">
                <a16:creationId xmlns:a16="http://schemas.microsoft.com/office/drawing/2014/main" id="{0502A450-4D26-2B66-C517-F6D4FFC23C86}"/>
              </a:ext>
            </a:extLst>
          </p:cNvPr>
          <p:cNvSpPr/>
          <p:nvPr/>
        </p:nvSpPr>
        <p:spPr>
          <a:xfrm>
            <a:off x="6520962" y="4411863"/>
            <a:ext cx="5194129" cy="628171"/>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6" name="Text Placeholder 25">
            <a:extLst>
              <a:ext uri="{FF2B5EF4-FFF2-40B4-BE49-F238E27FC236}">
                <a16:creationId xmlns:a16="http://schemas.microsoft.com/office/drawing/2014/main" id="{F4E4082F-102F-AE41-A25B-0FE1161DFA58}"/>
              </a:ext>
            </a:extLst>
          </p:cNvPr>
          <p:cNvSpPr>
            <a:spLocks noGrp="1"/>
          </p:cNvSpPr>
          <p:nvPr>
            <p:ph type="body" sz="quarter" idx="15"/>
          </p:nvPr>
        </p:nvSpPr>
        <p:spPr/>
        <p:txBody>
          <a:bodyPr/>
          <a:lstStyle/>
          <a:p>
            <a:r>
              <a:rPr lang="en-US" sz="3600">
                <a:latin typeface="Source Sans Pro"/>
                <a:ea typeface="Source Sans Pro"/>
              </a:rPr>
              <a:t>Call for Proposals (4 of 4)</a:t>
            </a:r>
          </a:p>
          <a:p>
            <a:r>
              <a:rPr lang="en-US" sz="3600">
                <a:latin typeface="Source Sans Pro"/>
                <a:ea typeface="Source Sans Pro"/>
              </a:rPr>
              <a:t>World Risk Poll 2021:</a:t>
            </a:r>
          </a:p>
          <a:p>
            <a:r>
              <a:rPr lang="en-US" sz="3600">
                <a:latin typeface="Source Sans Pro"/>
              </a:rPr>
              <a:t>Safe at Work?</a:t>
            </a:r>
            <a:endParaRPr lang="en-US" sz="3600"/>
          </a:p>
        </p:txBody>
      </p:sp>
      <p:sp>
        <p:nvSpPr>
          <p:cNvPr id="27" name="Text Placeholder 26">
            <a:extLst>
              <a:ext uri="{FF2B5EF4-FFF2-40B4-BE49-F238E27FC236}">
                <a16:creationId xmlns:a16="http://schemas.microsoft.com/office/drawing/2014/main" id="{0FB0F24B-29FA-E14D-A096-5D1AF6EA0655}"/>
              </a:ext>
            </a:extLst>
          </p:cNvPr>
          <p:cNvSpPr>
            <a:spLocks noGrp="1"/>
          </p:cNvSpPr>
          <p:nvPr>
            <p:ph type="body" sz="quarter" idx="16"/>
          </p:nvPr>
        </p:nvSpPr>
        <p:spPr>
          <a:xfrm>
            <a:off x="591987" y="4162634"/>
            <a:ext cx="5504013" cy="734852"/>
          </a:xfrm>
        </p:spPr>
        <p:txBody>
          <a:bodyPr/>
          <a:lstStyle/>
          <a:p>
            <a:r>
              <a:rPr lang="en-US">
                <a:latin typeface="Source Sans Pro"/>
              </a:rPr>
              <a:t>Global experiences of violence and harassment</a:t>
            </a:r>
            <a:endParaRPr lang="en-US"/>
          </a:p>
          <a:p>
            <a:br>
              <a:rPr lang="en-US"/>
            </a:br>
            <a:endParaRPr lang="en-US"/>
          </a:p>
          <a:p>
            <a:endParaRPr lang="en-US"/>
          </a:p>
        </p:txBody>
      </p:sp>
      <p:sp>
        <p:nvSpPr>
          <p:cNvPr id="22" name="Slide Number Placeholder 21">
            <a:extLst>
              <a:ext uri="{FF2B5EF4-FFF2-40B4-BE49-F238E27FC236}">
                <a16:creationId xmlns:a16="http://schemas.microsoft.com/office/drawing/2014/main" id="{A2F06F60-4188-804A-AB6C-560F0A221FFA}"/>
              </a:ext>
            </a:extLst>
          </p:cNvPr>
          <p:cNvSpPr>
            <a:spLocks noGrp="1"/>
          </p:cNvSpPr>
          <p:nvPr>
            <p:ph type="sldNum" sz="quarter" idx="17"/>
          </p:nvPr>
        </p:nvSpPr>
        <p:spPr>
          <a:xfrm>
            <a:off x="11383317" y="6272750"/>
            <a:ext cx="474366" cy="365125"/>
          </a:xfrm>
        </p:spPr>
        <p:txBody>
          <a:bodyPr/>
          <a:lstStyle/>
          <a:p>
            <a:fld id="{E10D9C5A-0CF0-7C4C-9C4F-8D531DCA2DD4}" type="slidenum">
              <a:rPr lang="en-US" smtClean="0"/>
              <a:pPr/>
              <a:t>1</a:t>
            </a:fld>
            <a:endParaRPr lang="en-US"/>
          </a:p>
        </p:txBody>
      </p:sp>
      <p:sp>
        <p:nvSpPr>
          <p:cNvPr id="10" name="Text Placeholder 16">
            <a:extLst>
              <a:ext uri="{FF2B5EF4-FFF2-40B4-BE49-F238E27FC236}">
                <a16:creationId xmlns:a16="http://schemas.microsoft.com/office/drawing/2014/main" id="{C16F80BB-B2EE-4593-076D-E7D6D53EB06F}"/>
              </a:ext>
            </a:extLst>
          </p:cNvPr>
          <p:cNvSpPr txBox="1">
            <a:spLocks/>
          </p:cNvSpPr>
          <p:nvPr/>
        </p:nvSpPr>
        <p:spPr>
          <a:xfrm>
            <a:off x="8316273" y="4422083"/>
            <a:ext cx="3398819" cy="617951"/>
          </a:xfrm>
          <a:prstGeom prst="rect">
            <a:avLst/>
          </a:prstGeom>
        </p:spPr>
        <p:txBody>
          <a:bodyPr/>
          <a:lst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a:lstStyle>
          <a:p>
            <a:pPr algn="r">
              <a:spcAft>
                <a:spcPts val="600"/>
              </a:spcAft>
            </a:pPr>
            <a:r>
              <a:rPr lang="en-US" sz="1400" i="1" kern="0">
                <a:solidFill>
                  <a:schemeClr val="bg1"/>
                </a:solidFill>
              </a:rPr>
              <a:t>lrfworldriskpoll.com</a:t>
            </a:r>
          </a:p>
          <a:p>
            <a:pPr algn="r">
              <a:spcAft>
                <a:spcPts val="600"/>
              </a:spcAft>
            </a:pPr>
            <a:r>
              <a:rPr lang="en-US" sz="1400" i="1" kern="0">
                <a:solidFill>
                  <a:schemeClr val="bg1"/>
                </a:solidFill>
              </a:rPr>
              <a:t>@LR_Foundation   //   #WorldRiskPoll</a:t>
            </a:r>
          </a:p>
        </p:txBody>
      </p:sp>
      <p:sp>
        <p:nvSpPr>
          <p:cNvPr id="4" name="Rectangle 3">
            <a:extLst>
              <a:ext uri="{FF2B5EF4-FFF2-40B4-BE49-F238E27FC236}">
                <a16:creationId xmlns:a16="http://schemas.microsoft.com/office/drawing/2014/main" id="{293A3C35-F462-4CBB-DFBC-22156C4E69DE}"/>
              </a:ext>
            </a:extLst>
          </p:cNvPr>
          <p:cNvSpPr/>
          <p:nvPr/>
        </p:nvSpPr>
        <p:spPr>
          <a:xfrm>
            <a:off x="11715091" y="768855"/>
            <a:ext cx="46433" cy="4271179"/>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355750738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5097D-CEC5-0D76-3273-144ABFC1F460}"/>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0D9C5A-0CF0-7C4C-9C4F-8D531DCA2DD4}" type="slidenum">
              <a:rPr kumimoji="0" lang="en-US" sz="800" b="0" i="0" u="none" strike="noStrike" kern="120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sp>
        <p:nvSpPr>
          <p:cNvPr id="4" name="Title 3">
            <a:extLst>
              <a:ext uri="{FF2B5EF4-FFF2-40B4-BE49-F238E27FC236}">
                <a16:creationId xmlns:a16="http://schemas.microsoft.com/office/drawing/2014/main" id="{0814AD1D-3F70-A3DF-1D32-802D0D66992B}"/>
              </a:ext>
            </a:extLst>
          </p:cNvPr>
          <p:cNvSpPr>
            <a:spLocks noGrp="1"/>
          </p:cNvSpPr>
          <p:nvPr>
            <p:ph type="title"/>
          </p:nvPr>
        </p:nvSpPr>
        <p:spPr>
          <a:xfrm>
            <a:off x="528486" y="520097"/>
            <a:ext cx="9660543" cy="528773"/>
          </a:xfrm>
        </p:spPr>
        <p:txBody>
          <a:bodyPr/>
          <a:lstStyle/>
          <a:p>
            <a:r>
              <a:rPr lang="en-GB"/>
              <a:t>Experience of different forms of violence and harassment varies significantly by sex</a:t>
            </a:r>
          </a:p>
        </p:txBody>
      </p:sp>
      <p:pic>
        <p:nvPicPr>
          <p:cNvPr id="7" name="Picture 6" descr="Chart, treemap chart&#10;&#10;Description automatically generated">
            <a:extLst>
              <a:ext uri="{FF2B5EF4-FFF2-40B4-BE49-F238E27FC236}">
                <a16:creationId xmlns:a16="http://schemas.microsoft.com/office/drawing/2014/main" id="{152AAA6E-BBCF-1CD6-EEA9-84C6D1E20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302" y="1483412"/>
            <a:ext cx="6705614" cy="5132842"/>
          </a:xfrm>
          <a:prstGeom prst="rect">
            <a:avLst/>
          </a:prstGeom>
        </p:spPr>
      </p:pic>
      <p:sp>
        <p:nvSpPr>
          <p:cNvPr id="9" name="TextBox 8">
            <a:extLst>
              <a:ext uri="{FF2B5EF4-FFF2-40B4-BE49-F238E27FC236}">
                <a16:creationId xmlns:a16="http://schemas.microsoft.com/office/drawing/2014/main" id="{8639681E-81AF-2633-C70F-A9257A34291F}"/>
              </a:ext>
            </a:extLst>
          </p:cNvPr>
          <p:cNvSpPr txBox="1"/>
          <p:nvPr/>
        </p:nvSpPr>
        <p:spPr>
          <a:xfrm>
            <a:off x="9030677" y="3141139"/>
            <a:ext cx="2364826" cy="18173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Forms experienced by those who reported violence and harassment at work</a:t>
            </a:r>
          </a:p>
        </p:txBody>
      </p:sp>
    </p:spTree>
    <p:extLst>
      <p:ext uri="{BB962C8B-B14F-4D97-AF65-F5344CB8AC3E}">
        <p14:creationId xmlns:p14="http://schemas.microsoft.com/office/powerpoint/2010/main" val="426020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3000" t="-17000" r="-39000" b="-1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473166-339B-39D0-9EED-284B93AF5017}"/>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0D9C5A-0CF0-7C4C-9C4F-8D531DCA2DD4}" type="slidenum">
              <a:rPr kumimoji="0" lang="en-US" sz="800" b="0" i="0" u="none" strike="noStrike" kern="120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sp>
        <p:nvSpPr>
          <p:cNvPr id="4" name="Title 3">
            <a:extLst>
              <a:ext uri="{FF2B5EF4-FFF2-40B4-BE49-F238E27FC236}">
                <a16:creationId xmlns:a16="http://schemas.microsoft.com/office/drawing/2014/main" id="{302B8C64-1FD8-FC6A-557A-0119FF4365A4}"/>
              </a:ext>
            </a:extLst>
          </p:cNvPr>
          <p:cNvSpPr>
            <a:spLocks noGrp="1"/>
          </p:cNvSpPr>
          <p:nvPr>
            <p:ph type="title"/>
          </p:nvPr>
        </p:nvSpPr>
        <p:spPr>
          <a:xfrm>
            <a:off x="528487" y="520097"/>
            <a:ext cx="5776520" cy="528773"/>
          </a:xfrm>
        </p:spPr>
        <p:txBody>
          <a:bodyPr/>
          <a:lstStyle/>
          <a:p>
            <a:r>
              <a:rPr lang="en-GB"/>
              <a:t>Foreign-born women are at higher risk of  violence and harassment at work than native-born women</a:t>
            </a:r>
          </a:p>
        </p:txBody>
      </p:sp>
      <p:pic>
        <p:nvPicPr>
          <p:cNvPr id="10" name="Picture 9">
            <a:extLst>
              <a:ext uri="{FF2B5EF4-FFF2-40B4-BE49-F238E27FC236}">
                <a16:creationId xmlns:a16="http://schemas.microsoft.com/office/drawing/2014/main" id="{8D640AF8-D356-9B6F-255F-42427A71DAFB}"/>
              </a:ext>
            </a:extLst>
          </p:cNvPr>
          <p:cNvPicPr>
            <a:picLocks noChangeAspect="1"/>
          </p:cNvPicPr>
          <p:nvPr/>
        </p:nvPicPr>
        <p:blipFill rotWithShape="1">
          <a:blip r:embed="rId3">
            <a:extLst>
              <a:ext uri="{28A0092B-C50C-407E-A947-70E740481C1C}">
                <a14:useLocalDpi xmlns:a14="http://schemas.microsoft.com/office/drawing/2010/main" val="0"/>
              </a:ext>
            </a:extLst>
          </a:blip>
          <a:srcRect l="-231" r="231" b="21731"/>
          <a:stretch/>
        </p:blipFill>
        <p:spPr>
          <a:xfrm>
            <a:off x="1491252" y="2490058"/>
            <a:ext cx="3824484" cy="1953837"/>
          </a:xfrm>
          <a:prstGeom prst="rect">
            <a:avLst/>
          </a:prstGeom>
        </p:spPr>
      </p:pic>
      <p:sp>
        <p:nvSpPr>
          <p:cNvPr id="3" name="TextBox 2">
            <a:extLst>
              <a:ext uri="{FF2B5EF4-FFF2-40B4-BE49-F238E27FC236}">
                <a16:creationId xmlns:a16="http://schemas.microsoft.com/office/drawing/2014/main" id="{C3B9B3B5-498B-6202-C60F-C5166CFCA9A7}"/>
              </a:ext>
            </a:extLst>
          </p:cNvPr>
          <p:cNvSpPr txBox="1"/>
          <p:nvPr/>
        </p:nvSpPr>
        <p:spPr>
          <a:xfrm>
            <a:off x="592533" y="4552689"/>
            <a:ext cx="5411966" cy="52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Percentage of </a:t>
            </a:r>
            <a:r>
              <a:rPr kumimoji="0" lang="en-GB" sz="1400" b="0" i="0" u="none" strike="noStrike" kern="1200" cap="none" spc="0" normalizeH="0" baseline="0" noProof="0">
                <a:ln>
                  <a:noFill/>
                </a:ln>
                <a:solidFill>
                  <a:srgbClr val="132421"/>
                </a:solidFill>
                <a:effectLst/>
                <a:uLnTx/>
                <a:uFill>
                  <a:solidFill>
                    <a:srgbClr val="132421"/>
                  </a:solidFill>
                </a:uFill>
                <a:latin typeface="Source Sans Pro Black" panose="020B0803030403020204" pitchFamily="34" charset="0"/>
                <a:ea typeface="Silka Light"/>
                <a:cs typeface="Silka Light"/>
                <a:sym typeface="Silka Light"/>
              </a:rPr>
              <a:t>WOMEN</a:t>
            </a: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 who reported experience of violence and harassment at work, by migrant status</a:t>
            </a:r>
          </a:p>
        </p:txBody>
      </p:sp>
    </p:spTree>
    <p:extLst>
      <p:ext uri="{BB962C8B-B14F-4D97-AF65-F5344CB8AC3E}">
        <p14:creationId xmlns:p14="http://schemas.microsoft.com/office/powerpoint/2010/main" val="20536087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9000" r="-47000" b="-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A81B73-8570-FD7C-C223-67631A43518B}"/>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0D9C5A-0CF0-7C4C-9C4F-8D531DCA2DD4}" type="slidenum">
              <a:rPr kumimoji="0" lang="en-US" sz="800" b="0" i="0" u="none" strike="noStrike" kern="120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sp>
        <p:nvSpPr>
          <p:cNvPr id="4" name="Title 3">
            <a:extLst>
              <a:ext uri="{FF2B5EF4-FFF2-40B4-BE49-F238E27FC236}">
                <a16:creationId xmlns:a16="http://schemas.microsoft.com/office/drawing/2014/main" id="{43C9516C-6A20-97CF-F605-08B99701B550}"/>
              </a:ext>
            </a:extLst>
          </p:cNvPr>
          <p:cNvSpPr>
            <a:spLocks noGrp="1"/>
          </p:cNvSpPr>
          <p:nvPr>
            <p:ph type="title"/>
          </p:nvPr>
        </p:nvSpPr>
        <p:spPr>
          <a:xfrm>
            <a:off x="528486" y="520097"/>
            <a:ext cx="5859793" cy="528773"/>
          </a:xfrm>
        </p:spPr>
        <p:txBody>
          <a:bodyPr/>
          <a:lstStyle/>
          <a:p>
            <a:r>
              <a:rPr lang="en-GB"/>
              <a:t>Reporting pathways should be clear, particularly for vulnerable groups</a:t>
            </a:r>
          </a:p>
        </p:txBody>
      </p:sp>
      <p:pic>
        <p:nvPicPr>
          <p:cNvPr id="10" name="Picture 9">
            <a:extLst>
              <a:ext uri="{FF2B5EF4-FFF2-40B4-BE49-F238E27FC236}">
                <a16:creationId xmlns:a16="http://schemas.microsoft.com/office/drawing/2014/main" id="{E869F579-55E6-BB92-4E51-101409976A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220" y="1601580"/>
            <a:ext cx="5859793" cy="3963432"/>
          </a:xfrm>
          <a:prstGeom prst="rect">
            <a:avLst/>
          </a:prstGeom>
        </p:spPr>
      </p:pic>
      <p:sp>
        <p:nvSpPr>
          <p:cNvPr id="3" name="TextBox 2">
            <a:extLst>
              <a:ext uri="{FF2B5EF4-FFF2-40B4-BE49-F238E27FC236}">
                <a16:creationId xmlns:a16="http://schemas.microsoft.com/office/drawing/2014/main" id="{35113C1F-CE38-FEDC-469A-53BED606AC84}"/>
              </a:ext>
            </a:extLst>
          </p:cNvPr>
          <p:cNvSpPr txBox="1"/>
          <p:nvPr/>
        </p:nvSpPr>
        <p:spPr>
          <a:xfrm>
            <a:off x="571133" y="5740011"/>
            <a:ext cx="5411966" cy="52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Percentage of </a:t>
            </a:r>
            <a:r>
              <a:rPr kumimoji="0" lang="en-GB" sz="1400" b="0" i="0" u="none" strike="noStrike" kern="1200" cap="none" spc="0" normalizeH="0" baseline="0" noProof="0">
                <a:ln>
                  <a:noFill/>
                </a:ln>
                <a:solidFill>
                  <a:srgbClr val="132421"/>
                </a:solidFill>
                <a:effectLst/>
                <a:uLnTx/>
                <a:uFill>
                  <a:solidFill>
                    <a:srgbClr val="132421"/>
                  </a:solidFill>
                </a:uFill>
                <a:latin typeface="Source Sans Pro Black" panose="020B0803030403020204" pitchFamily="34" charset="0"/>
                <a:ea typeface="Silka Light"/>
                <a:cs typeface="Silka Light"/>
                <a:sym typeface="Silka Light"/>
              </a:rPr>
              <a:t>FOREIGN-BORN</a:t>
            </a: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 </a:t>
            </a:r>
            <a:r>
              <a:rPr kumimoji="0" lang="en-GB" sz="1400" b="0" i="0" u="none" strike="noStrike" kern="1200" cap="none" spc="0" normalizeH="0" baseline="0" noProof="0">
                <a:ln>
                  <a:noFill/>
                </a:ln>
                <a:solidFill>
                  <a:srgbClr val="132421"/>
                </a:solidFill>
                <a:effectLst/>
                <a:uLnTx/>
                <a:uFill>
                  <a:solidFill>
                    <a:srgbClr val="132421"/>
                  </a:solidFill>
                </a:uFill>
                <a:latin typeface="Source Sans Pro Black" panose="020B0803030403020204" pitchFamily="34" charset="0"/>
                <a:ea typeface="Silka Light"/>
                <a:cs typeface="Silka Light"/>
                <a:sym typeface="Silka Light"/>
              </a:rPr>
              <a:t>WOMEN</a:t>
            </a: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 who  had reported experience of violence and harassment at work who </a:t>
            </a:r>
            <a:r>
              <a:rPr kumimoji="0" lang="en-GB" sz="1400" b="0" i="0" u="none" strike="noStrike" kern="1200" cap="none" spc="0" normalizeH="0" baseline="0" noProof="0">
                <a:ln>
                  <a:noFill/>
                </a:ln>
                <a:solidFill>
                  <a:srgbClr val="132421"/>
                </a:solidFill>
                <a:effectLst/>
                <a:uLnTx/>
                <a:uFill>
                  <a:solidFill>
                    <a:srgbClr val="132421"/>
                  </a:solidFill>
                </a:uFill>
                <a:latin typeface="Source Sans Pro Black" panose="020B0803030403020204" pitchFamily="34" charset="0"/>
                <a:ea typeface="Silka Light"/>
                <a:cs typeface="Silka Light"/>
                <a:sym typeface="Silka Light"/>
              </a:rPr>
              <a:t>DID NOT </a:t>
            </a: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tell someone about their experience, reason they did not tell someone</a:t>
            </a:r>
          </a:p>
        </p:txBody>
      </p:sp>
    </p:spTree>
    <p:extLst>
      <p:ext uri="{BB962C8B-B14F-4D97-AF65-F5344CB8AC3E}">
        <p14:creationId xmlns:p14="http://schemas.microsoft.com/office/powerpoint/2010/main" val="53872334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37E836-C69F-2195-1EF8-8C584E4A38F2}"/>
              </a:ext>
            </a:extLst>
          </p:cNvPr>
          <p:cNvSpPr>
            <a:spLocks noGrp="1"/>
          </p:cNvSpPr>
          <p:nvPr>
            <p:ph type="body" sz="quarter" idx="15"/>
          </p:nvPr>
        </p:nvSpPr>
        <p:spPr>
          <a:xfrm>
            <a:off x="3343993" y="1947766"/>
            <a:ext cx="5504014" cy="1649803"/>
          </a:xfrm>
        </p:spPr>
        <p:txBody>
          <a:bodyPr/>
          <a:lstStyle/>
          <a:p>
            <a:pPr algn="ctr"/>
            <a:endParaRPr lang="en-GB" sz="6600"/>
          </a:p>
          <a:p>
            <a:pPr algn="ctr"/>
            <a:r>
              <a:rPr lang="en-GB" sz="6600"/>
              <a:t>Questions</a:t>
            </a:r>
          </a:p>
        </p:txBody>
      </p:sp>
      <p:sp>
        <p:nvSpPr>
          <p:cNvPr id="5" name="Slide Number Placeholder 4">
            <a:extLst>
              <a:ext uri="{FF2B5EF4-FFF2-40B4-BE49-F238E27FC236}">
                <a16:creationId xmlns:a16="http://schemas.microsoft.com/office/drawing/2014/main" id="{A47C2E88-E5B5-133F-920F-54634AC6D908}"/>
              </a:ext>
            </a:extLst>
          </p:cNvPr>
          <p:cNvSpPr>
            <a:spLocks noGrp="1"/>
          </p:cNvSpPr>
          <p:nvPr>
            <p:ph type="sldNum" sz="quarter" idx="17"/>
          </p:nvPr>
        </p:nvSpPr>
        <p:spPr/>
        <p:txBody>
          <a:bodyPr/>
          <a:lstStyle/>
          <a:p>
            <a:fld id="{E10D9C5A-0CF0-7C4C-9C4F-8D531DCA2DD4}" type="slidenum">
              <a:rPr lang="en-US" smtClean="0"/>
              <a:pPr/>
              <a:t>13</a:t>
            </a:fld>
            <a:endParaRPr lang="en-US"/>
          </a:p>
        </p:txBody>
      </p:sp>
    </p:spTree>
    <p:extLst>
      <p:ext uri="{BB962C8B-B14F-4D97-AF65-F5344CB8AC3E}">
        <p14:creationId xmlns:p14="http://schemas.microsoft.com/office/powerpoint/2010/main" val="8092735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4E4082F-102F-AE41-A25B-0FE1161DFA58}"/>
              </a:ext>
            </a:extLst>
          </p:cNvPr>
          <p:cNvSpPr>
            <a:spLocks noGrp="1"/>
          </p:cNvSpPr>
          <p:nvPr>
            <p:ph type="body" sz="quarter" idx="15"/>
          </p:nvPr>
        </p:nvSpPr>
        <p:spPr/>
        <p:txBody>
          <a:bodyPr/>
          <a:lstStyle/>
          <a:p>
            <a:endParaRPr lang="en-US"/>
          </a:p>
          <a:p>
            <a:r>
              <a:rPr lang="en-US"/>
              <a:t>lrfworldriskpoll.com</a:t>
            </a:r>
          </a:p>
          <a:p>
            <a:endParaRPr lang="en-US"/>
          </a:p>
        </p:txBody>
      </p:sp>
      <p:sp>
        <p:nvSpPr>
          <p:cNvPr id="27" name="Text Placeholder 26">
            <a:extLst>
              <a:ext uri="{FF2B5EF4-FFF2-40B4-BE49-F238E27FC236}">
                <a16:creationId xmlns:a16="http://schemas.microsoft.com/office/drawing/2014/main" id="{0FB0F24B-29FA-E14D-A096-5D1AF6EA0655}"/>
              </a:ext>
            </a:extLst>
          </p:cNvPr>
          <p:cNvSpPr>
            <a:spLocks noGrp="1"/>
          </p:cNvSpPr>
          <p:nvPr>
            <p:ph type="body" sz="quarter" idx="16"/>
          </p:nvPr>
        </p:nvSpPr>
        <p:spPr/>
        <p:txBody>
          <a:bodyPr/>
          <a:lstStyle/>
          <a:p>
            <a:r>
              <a:rPr lang="en-US" spc="0">
                <a:solidFill>
                  <a:srgbClr val="000000"/>
                </a:solidFill>
                <a:latin typeface="Source Sans Pro"/>
              </a:rPr>
              <a:t>Explore the poll – stories and visual snapshots</a:t>
            </a:r>
          </a:p>
          <a:p>
            <a:r>
              <a:rPr lang="en-US" spc="0">
                <a:solidFill>
                  <a:srgbClr val="000000"/>
                </a:solidFill>
                <a:latin typeface="Source Sans Pro"/>
              </a:rPr>
              <a:t>Download the full dataset</a:t>
            </a:r>
          </a:p>
          <a:p>
            <a:r>
              <a:rPr lang="en-US" spc="0">
                <a:solidFill>
                  <a:srgbClr val="000000"/>
                </a:solidFill>
                <a:latin typeface="Source Sans Pro"/>
              </a:rPr>
              <a:t>Apply for funding to turn the World Risk Poll into action</a:t>
            </a:r>
          </a:p>
          <a:p>
            <a:r>
              <a:rPr lang="en-US" b="1" spc="0">
                <a:latin typeface="Source Sans Pro"/>
              </a:rPr>
              <a:t>Queries to  dagmara.karbowska@lr.org</a:t>
            </a:r>
          </a:p>
        </p:txBody>
      </p:sp>
      <p:sp>
        <p:nvSpPr>
          <p:cNvPr id="22" name="Slide Number Placeholder 21">
            <a:extLst>
              <a:ext uri="{FF2B5EF4-FFF2-40B4-BE49-F238E27FC236}">
                <a16:creationId xmlns:a16="http://schemas.microsoft.com/office/drawing/2014/main" id="{A2F06F60-4188-804A-AB6C-560F0A221FFA}"/>
              </a:ext>
            </a:extLst>
          </p:cNvPr>
          <p:cNvSpPr>
            <a:spLocks noGrp="1"/>
          </p:cNvSpPr>
          <p:nvPr>
            <p:ph type="sldNum" sz="quarter" idx="17"/>
          </p:nvPr>
        </p:nvSpPr>
        <p:spPr>
          <a:xfrm>
            <a:off x="11383317" y="6272750"/>
            <a:ext cx="474366" cy="365125"/>
          </a:xfrm>
        </p:spPr>
        <p:txBody>
          <a:bodyPr/>
          <a:lstStyle/>
          <a:p>
            <a:fld id="{E10D9C5A-0CF0-7C4C-9C4F-8D531DCA2DD4}" type="slidenum">
              <a:rPr lang="en-US" smtClean="0"/>
              <a:pPr/>
              <a:t>14</a:t>
            </a:fld>
            <a:endParaRPr lang="en-US"/>
          </a:p>
        </p:txBody>
      </p:sp>
      <p:pic>
        <p:nvPicPr>
          <p:cNvPr id="3" name="Picture 2" descr="Text, letter, whiteboard&#10;&#10;Description automatically generated">
            <a:extLst>
              <a:ext uri="{FF2B5EF4-FFF2-40B4-BE49-F238E27FC236}">
                <a16:creationId xmlns:a16="http://schemas.microsoft.com/office/drawing/2014/main" id="{98448BF9-661A-675F-3491-E090958FEE3B}"/>
              </a:ext>
            </a:extLst>
          </p:cNvPr>
          <p:cNvPicPr>
            <a:picLocks noChangeAspect="1"/>
          </p:cNvPicPr>
          <p:nvPr/>
        </p:nvPicPr>
        <p:blipFill rotWithShape="1">
          <a:blip r:embed="rId2">
            <a:extLst>
              <a:ext uri="{28A0092B-C50C-407E-A947-70E740481C1C}">
                <a14:useLocalDpi xmlns:a14="http://schemas.microsoft.com/office/drawing/2010/main" val="0"/>
              </a:ext>
            </a:extLst>
          </a:blip>
          <a:srcRect l="18351" r="22913"/>
          <a:stretch/>
        </p:blipFill>
        <p:spPr>
          <a:xfrm rot="16200000">
            <a:off x="6982439" y="307376"/>
            <a:ext cx="4271178" cy="5194129"/>
          </a:xfrm>
          <a:prstGeom prst="rect">
            <a:avLst/>
          </a:prstGeom>
        </p:spPr>
      </p:pic>
      <p:sp>
        <p:nvSpPr>
          <p:cNvPr id="12" name="Rectangle 11">
            <a:extLst>
              <a:ext uri="{FF2B5EF4-FFF2-40B4-BE49-F238E27FC236}">
                <a16:creationId xmlns:a16="http://schemas.microsoft.com/office/drawing/2014/main" id="{D72A3432-0F4E-0621-4E7D-374B785FFA98}"/>
              </a:ext>
            </a:extLst>
          </p:cNvPr>
          <p:cNvSpPr/>
          <p:nvPr/>
        </p:nvSpPr>
        <p:spPr>
          <a:xfrm>
            <a:off x="6520962" y="4411863"/>
            <a:ext cx="5194129" cy="628171"/>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3" name="Text Placeholder 16">
            <a:extLst>
              <a:ext uri="{FF2B5EF4-FFF2-40B4-BE49-F238E27FC236}">
                <a16:creationId xmlns:a16="http://schemas.microsoft.com/office/drawing/2014/main" id="{C451DC94-013A-FCD2-0E5B-EA33D37FA6D3}"/>
              </a:ext>
            </a:extLst>
          </p:cNvPr>
          <p:cNvSpPr txBox="1">
            <a:spLocks/>
          </p:cNvSpPr>
          <p:nvPr/>
        </p:nvSpPr>
        <p:spPr>
          <a:xfrm>
            <a:off x="8316273" y="4422083"/>
            <a:ext cx="3398819" cy="617951"/>
          </a:xfrm>
          <a:prstGeom prst="rect">
            <a:avLst/>
          </a:prstGeom>
        </p:spPr>
        <p:txBody>
          <a:bodyPr/>
          <a:lst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a:lstStyle>
          <a:p>
            <a:pPr algn="r">
              <a:spcAft>
                <a:spcPts val="600"/>
              </a:spcAft>
            </a:pPr>
            <a:r>
              <a:rPr lang="en-US" sz="1400" i="1" kern="0">
                <a:solidFill>
                  <a:schemeClr val="bg1"/>
                </a:solidFill>
              </a:rPr>
              <a:t>lrfworldriskpoll.com</a:t>
            </a:r>
          </a:p>
          <a:p>
            <a:pPr algn="r">
              <a:spcAft>
                <a:spcPts val="600"/>
              </a:spcAft>
            </a:pPr>
            <a:r>
              <a:rPr lang="en-US" sz="1400" i="1" kern="0">
                <a:solidFill>
                  <a:schemeClr val="bg1"/>
                </a:solidFill>
              </a:rPr>
              <a:t>@LR_Foundation   //   #WorldRiskPoll</a:t>
            </a:r>
          </a:p>
        </p:txBody>
      </p:sp>
      <p:sp>
        <p:nvSpPr>
          <p:cNvPr id="14" name="Rectangle 13">
            <a:extLst>
              <a:ext uri="{FF2B5EF4-FFF2-40B4-BE49-F238E27FC236}">
                <a16:creationId xmlns:a16="http://schemas.microsoft.com/office/drawing/2014/main" id="{590175E3-AF24-40BB-B58E-395AC66D4A0A}"/>
              </a:ext>
            </a:extLst>
          </p:cNvPr>
          <p:cNvSpPr/>
          <p:nvPr/>
        </p:nvSpPr>
        <p:spPr>
          <a:xfrm>
            <a:off x="11715091" y="768855"/>
            <a:ext cx="46433" cy="4271179"/>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294373006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3CBE-0938-4D13-649B-F600BB1BDA9E}"/>
              </a:ext>
            </a:extLst>
          </p:cNvPr>
          <p:cNvSpPr>
            <a:spLocks noGrp="1"/>
          </p:cNvSpPr>
          <p:nvPr>
            <p:ph type="sldNum" sz="quarter" idx="16"/>
          </p:nvPr>
        </p:nvSpPr>
        <p:spPr/>
        <p:txBody>
          <a:bodyPr/>
          <a:lstStyle/>
          <a:p>
            <a:fld id="{E10D9C5A-0CF0-7C4C-9C4F-8D531DCA2DD4}" type="slidenum">
              <a:rPr lang="en-US" smtClean="0"/>
              <a:pPr/>
              <a:t>2</a:t>
            </a:fld>
            <a:endParaRPr lang="en-US"/>
          </a:p>
        </p:txBody>
      </p:sp>
      <p:sp>
        <p:nvSpPr>
          <p:cNvPr id="3" name="Text Placeholder 2">
            <a:extLst>
              <a:ext uri="{FF2B5EF4-FFF2-40B4-BE49-F238E27FC236}">
                <a16:creationId xmlns:a16="http://schemas.microsoft.com/office/drawing/2014/main" id="{43AED453-6EB3-60FB-E228-85C1C9D96763}"/>
              </a:ext>
            </a:extLst>
          </p:cNvPr>
          <p:cNvSpPr>
            <a:spLocks noGrp="1"/>
          </p:cNvSpPr>
          <p:nvPr>
            <p:ph type="body" sz="quarter" idx="11"/>
          </p:nvPr>
        </p:nvSpPr>
        <p:spPr/>
        <p:txBody>
          <a:bodyPr>
            <a:normAutofit/>
          </a:bodyPr>
          <a:lstStyle/>
          <a:p>
            <a:pPr marL="342900" indent="-342900">
              <a:buFont typeface="Arial" panose="020B0604020202020204" pitchFamily="34" charset="0"/>
              <a:buChar char="•"/>
            </a:pPr>
            <a:r>
              <a:rPr lang="en-US">
                <a:latin typeface="Source Sans Pro"/>
                <a:ea typeface="Source Sans Pro"/>
              </a:rPr>
              <a:t>An independent global charity with a mission to </a:t>
            </a:r>
            <a:r>
              <a:rPr lang="en-US" b="1">
                <a:latin typeface="Source Sans Pro"/>
                <a:ea typeface="Source Sans Pro"/>
              </a:rPr>
              <a:t>engineer a safer world</a:t>
            </a:r>
            <a:endParaRPr lang="en-US">
              <a:latin typeface="Source Sans Pro"/>
              <a:ea typeface="Source Sans Pro"/>
            </a:endParaRPr>
          </a:p>
          <a:p>
            <a:pPr marL="964565" lvl="1" indent="-342900">
              <a:buFont typeface="Arial" panose="020B0604020202020204" pitchFamily="34" charset="0"/>
              <a:buChar char="•"/>
            </a:pPr>
            <a:r>
              <a:rPr lang="en-US">
                <a:latin typeface="Source Sans Pro"/>
                <a:ea typeface="Source Sans Pro"/>
              </a:rPr>
              <a:t>Unique structure and sole shareholder of Lloyd’s Register Group</a:t>
            </a:r>
          </a:p>
          <a:p>
            <a:pPr marL="964565" lvl="1" indent="-342900">
              <a:buFont typeface="Arial" panose="020B0604020202020204" pitchFamily="34" charset="0"/>
              <a:buChar char="•"/>
            </a:pPr>
            <a:r>
              <a:rPr lang="en-US">
                <a:latin typeface="Source Sans Pro"/>
                <a:ea typeface="Source Sans Pro"/>
              </a:rPr>
              <a:t>Work to reduce risk and enhance the safety of critical infrastructure and safety of people</a:t>
            </a:r>
            <a:endParaRPr lang="en-US"/>
          </a:p>
          <a:p>
            <a:pPr marL="964565" lvl="1" indent="-342900">
              <a:buFont typeface="Arial" panose="020B0604020202020204" pitchFamily="34" charset="0"/>
              <a:buChar char="•"/>
            </a:pPr>
            <a:r>
              <a:rPr lang="en-US">
                <a:latin typeface="Source Sans Pro"/>
                <a:ea typeface="Source Sans Pro"/>
              </a:rPr>
              <a:t>Award grants and support work which helps us deliver our charitable mission </a:t>
            </a:r>
            <a:endParaRPr lang="en-US"/>
          </a:p>
          <a:p>
            <a:pPr marL="964565" lvl="1" indent="-342900">
              <a:buFont typeface="Arial" panose="020B0604020202020204" pitchFamily="34" charset="0"/>
              <a:buChar char="•"/>
            </a:pPr>
            <a:r>
              <a:rPr lang="en-US">
                <a:latin typeface="Source Sans Pro"/>
                <a:ea typeface="Source Sans Pro"/>
              </a:rPr>
              <a:t>Aim to improve safety through interventions that are driven by evidence of what works</a:t>
            </a:r>
          </a:p>
          <a:p>
            <a:pPr marL="621665" lvl="1" indent="0">
              <a:buNone/>
            </a:pPr>
            <a:endParaRPr lang="en-US">
              <a:latin typeface="Calibri" panose="020F0502020204030204" pitchFamily="34" charset="0"/>
            </a:endParaRPr>
          </a:p>
          <a:p>
            <a:pPr marL="342900" indent="-342900">
              <a:buFont typeface="Arial" panose="020B0604020202020204" pitchFamily="34" charset="0"/>
              <a:buChar char="•"/>
            </a:pPr>
            <a:r>
              <a:rPr lang="en-US">
                <a:latin typeface="Source Sans Pro"/>
                <a:ea typeface="Source Sans Pro"/>
              </a:rPr>
              <a:t>We focus on the biggest safety challenges: Safety at sea, safety of digital systems, safety for a sustainable future, safety of food, skills for safety, safety of physical infrastructure, public understanding of risk.</a:t>
            </a:r>
          </a:p>
          <a:p>
            <a:pPr marL="964565" lvl="1" indent="-342900">
              <a:buFont typeface="Arial" panose="020B0604020202020204" pitchFamily="34" charset="0"/>
              <a:buChar char="•"/>
            </a:pPr>
            <a:endParaRPr lang="en-US"/>
          </a:p>
          <a:p>
            <a:endParaRPr lang="en-GB"/>
          </a:p>
        </p:txBody>
      </p:sp>
      <p:sp>
        <p:nvSpPr>
          <p:cNvPr id="4" name="Title 3">
            <a:extLst>
              <a:ext uri="{FF2B5EF4-FFF2-40B4-BE49-F238E27FC236}">
                <a16:creationId xmlns:a16="http://schemas.microsoft.com/office/drawing/2014/main" id="{F17D8059-2ABF-CB9F-F071-49D44C5FC242}"/>
              </a:ext>
            </a:extLst>
          </p:cNvPr>
          <p:cNvSpPr>
            <a:spLocks noGrp="1"/>
          </p:cNvSpPr>
          <p:nvPr>
            <p:ph type="title"/>
          </p:nvPr>
        </p:nvSpPr>
        <p:spPr/>
        <p:txBody>
          <a:bodyPr/>
          <a:lstStyle/>
          <a:p>
            <a:r>
              <a:rPr lang="en-US"/>
              <a:t>Lloyd’s Register Foundation</a:t>
            </a:r>
            <a:endParaRPr lang="en-GB"/>
          </a:p>
        </p:txBody>
      </p:sp>
    </p:spTree>
    <p:extLst>
      <p:ext uri="{BB962C8B-B14F-4D97-AF65-F5344CB8AC3E}">
        <p14:creationId xmlns:p14="http://schemas.microsoft.com/office/powerpoint/2010/main" val="27657260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9000" r="-5000" b="-7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3</a:t>
            </a:fld>
            <a:endParaRPr lang="en-GB"/>
          </a:p>
        </p:txBody>
      </p:sp>
      <p:sp>
        <p:nvSpPr>
          <p:cNvPr id="17" name="Text Placeholder 16">
            <a:extLst>
              <a:ext uri="{FF2B5EF4-FFF2-40B4-BE49-F238E27FC236}">
                <a16:creationId xmlns:a16="http://schemas.microsoft.com/office/drawing/2014/main" id="{D8405E4C-34C3-994E-A166-FE3F16C5EA41}"/>
              </a:ext>
            </a:extLst>
          </p:cNvPr>
          <p:cNvSpPr>
            <a:spLocks noGrp="1"/>
          </p:cNvSpPr>
          <p:nvPr>
            <p:ph type="body" sz="quarter" idx="11"/>
          </p:nvPr>
        </p:nvSpPr>
        <p:spPr>
          <a:xfrm>
            <a:off x="522288" y="1316038"/>
            <a:ext cx="6809155" cy="4736890"/>
          </a:xfrm>
        </p:spPr>
        <p:txBody>
          <a:bodyPr>
            <a:normAutofit fontScale="92500" lnSpcReduction="10000"/>
          </a:bodyPr>
          <a:lstStyle/>
          <a:p>
            <a:pPr marL="342900" indent="-342900">
              <a:buFont typeface="Arial" panose="020B0604020202020204" pitchFamily="34" charset="0"/>
              <a:buChar char="•"/>
            </a:pPr>
            <a:r>
              <a:rPr lang="en-US">
                <a:latin typeface="Source Sans Pro"/>
                <a:ea typeface="Source Sans Pro"/>
              </a:rPr>
              <a:t>First global study of worry about, and harm from, risks to people’s safety.</a:t>
            </a:r>
          </a:p>
          <a:p>
            <a:pPr marL="342900" indent="-342900">
              <a:buClr>
                <a:srgbClr val="04AA9E"/>
              </a:buClr>
              <a:buFont typeface="Arial" panose="020B0604020202020204" pitchFamily="34" charset="0"/>
              <a:buChar char="•"/>
            </a:pPr>
            <a:r>
              <a:rPr lang="en-US">
                <a:latin typeface="Source Sans Pro"/>
                <a:ea typeface="Source Sans Pro"/>
              </a:rPr>
              <a:t>2nd edition of the WRP, based on around</a:t>
            </a:r>
            <a:r>
              <a:rPr lang="en-US" b="1">
                <a:latin typeface="Source Sans Pro"/>
                <a:ea typeface="Source Sans Pro"/>
              </a:rPr>
              <a:t> 125,000 interviews</a:t>
            </a:r>
            <a:r>
              <a:rPr lang="en-US">
                <a:latin typeface="Source Sans Pro"/>
                <a:ea typeface="Source Sans Pro"/>
              </a:rPr>
              <a:t> conducted by Gallup in </a:t>
            </a:r>
            <a:r>
              <a:rPr lang="en-US" b="1">
                <a:latin typeface="Source Sans Pro"/>
                <a:ea typeface="Source Sans Pro"/>
              </a:rPr>
              <a:t>121 countries</a:t>
            </a:r>
            <a:r>
              <a:rPr lang="en-US">
                <a:latin typeface="Source Sans Pro"/>
                <a:ea typeface="Source Sans Pro"/>
              </a:rPr>
              <a:t> during 2021.</a:t>
            </a:r>
            <a:endParaRPr lang="en-US"/>
          </a:p>
          <a:p>
            <a:pPr marL="342900" indent="-342900">
              <a:buClr>
                <a:srgbClr val="04AA9E"/>
              </a:buClr>
              <a:buFont typeface="Arial" panose="020B0604020202020204" pitchFamily="34" charset="0"/>
              <a:buChar char="•"/>
            </a:pPr>
            <a:r>
              <a:rPr lang="en-US">
                <a:latin typeface="Source Sans Pro"/>
                <a:ea typeface="Source Sans Pro"/>
              </a:rPr>
              <a:t>includes places </a:t>
            </a:r>
            <a:r>
              <a:rPr lang="en-US" b="1">
                <a:latin typeface="Source Sans Pro"/>
                <a:ea typeface="Source Sans Pro"/>
              </a:rPr>
              <a:t>where little or no official data on safety and risk exists</a:t>
            </a:r>
            <a:r>
              <a:rPr lang="en-US">
                <a:latin typeface="Source Sans Pro"/>
                <a:ea typeface="Source Sans Pro"/>
              </a:rPr>
              <a:t>, and so constitutes a unique resource for defining the nature and scale of safety challenges across the world, as reported first-hand by those who experience them.</a:t>
            </a:r>
          </a:p>
          <a:p>
            <a:pPr marL="342900" indent="-342900">
              <a:buClr>
                <a:srgbClr val="04AA9E"/>
              </a:buClr>
              <a:buFont typeface="Arial" panose="020B0604020202020204" pitchFamily="34" charset="0"/>
              <a:buChar char="•"/>
            </a:pPr>
            <a:r>
              <a:rPr lang="en-US">
                <a:latin typeface="Source Sans Pro"/>
                <a:ea typeface="Source Sans Pro"/>
              </a:rPr>
              <a:t>offers a direct comparison between how people around the world </a:t>
            </a:r>
            <a:r>
              <a:rPr lang="en-US" b="1">
                <a:latin typeface="Source Sans Pro"/>
                <a:ea typeface="Source Sans Pro"/>
              </a:rPr>
              <a:t>perceive </a:t>
            </a:r>
            <a:r>
              <a:rPr lang="en-US">
                <a:latin typeface="Source Sans Pro"/>
                <a:ea typeface="Source Sans Pro"/>
              </a:rPr>
              <a:t>risks and how they </a:t>
            </a:r>
            <a:r>
              <a:rPr lang="en-US" b="1">
                <a:latin typeface="Source Sans Pro"/>
                <a:ea typeface="Source Sans Pro"/>
              </a:rPr>
              <a:t>experience</a:t>
            </a:r>
            <a:r>
              <a:rPr lang="en-US">
                <a:latin typeface="Source Sans Pro"/>
                <a:ea typeface="Source Sans Pro"/>
              </a:rPr>
              <a:t> them; understanding these differences can be crucial to informing effective risk management policies and communications</a:t>
            </a:r>
            <a:endParaRPr lang="en-US"/>
          </a:p>
          <a:p>
            <a:pPr>
              <a:buClr>
                <a:srgbClr val="04AA9E"/>
              </a:buClr>
            </a:pPr>
            <a:endParaRPr lang="en-US"/>
          </a:p>
        </p:txBody>
      </p:sp>
      <p:sp>
        <p:nvSpPr>
          <p:cNvPr id="16" name="Title 15">
            <a:extLst>
              <a:ext uri="{FF2B5EF4-FFF2-40B4-BE49-F238E27FC236}">
                <a16:creationId xmlns:a16="http://schemas.microsoft.com/office/drawing/2014/main" id="{7707E30A-36DD-3E4A-AA4F-1AFB09AA1A59}"/>
              </a:ext>
            </a:extLst>
          </p:cNvPr>
          <p:cNvSpPr>
            <a:spLocks noGrp="1"/>
          </p:cNvSpPr>
          <p:nvPr>
            <p:ph type="title"/>
          </p:nvPr>
        </p:nvSpPr>
        <p:spPr/>
        <p:txBody>
          <a:bodyPr/>
          <a:lstStyle/>
          <a:p>
            <a:r>
              <a:rPr lang="en-US"/>
              <a:t>The Lloyd’s Register Foundation World Risk Poll</a:t>
            </a:r>
          </a:p>
        </p:txBody>
      </p:sp>
    </p:spTree>
    <p:extLst>
      <p:ext uri="{BB962C8B-B14F-4D97-AF65-F5344CB8AC3E}">
        <p14:creationId xmlns:p14="http://schemas.microsoft.com/office/powerpoint/2010/main" val="13118401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23CAB-8504-4043-7A1C-F0A76A71B4E8}"/>
              </a:ext>
            </a:extLst>
          </p:cNvPr>
          <p:cNvSpPr>
            <a:spLocks noGrp="1"/>
          </p:cNvSpPr>
          <p:nvPr>
            <p:ph type="sldNum" sz="quarter" idx="16"/>
          </p:nvPr>
        </p:nvSpPr>
        <p:spPr/>
        <p:txBody>
          <a:bodyPr/>
          <a:lstStyle/>
          <a:p>
            <a:fld id="{E10D9C5A-0CF0-7C4C-9C4F-8D531DCA2DD4}" type="slidenum">
              <a:rPr lang="en-US" smtClean="0"/>
              <a:pPr/>
              <a:t>4</a:t>
            </a:fld>
            <a:endParaRPr lang="en-US"/>
          </a:p>
        </p:txBody>
      </p:sp>
      <p:sp>
        <p:nvSpPr>
          <p:cNvPr id="4" name="Title 3">
            <a:extLst>
              <a:ext uri="{FF2B5EF4-FFF2-40B4-BE49-F238E27FC236}">
                <a16:creationId xmlns:a16="http://schemas.microsoft.com/office/drawing/2014/main" id="{DA8F1BF1-4424-7D77-73EE-1F967115CBBC}"/>
              </a:ext>
            </a:extLst>
          </p:cNvPr>
          <p:cNvSpPr>
            <a:spLocks noGrp="1"/>
          </p:cNvSpPr>
          <p:nvPr>
            <p:ph type="title"/>
          </p:nvPr>
        </p:nvSpPr>
        <p:spPr/>
        <p:txBody>
          <a:bodyPr/>
          <a:lstStyle/>
          <a:p>
            <a:r>
              <a:rPr lang="en-GB"/>
              <a:t>World Risk Poll 2019 Projects</a:t>
            </a:r>
          </a:p>
        </p:txBody>
      </p:sp>
      <p:pic>
        <p:nvPicPr>
          <p:cNvPr id="6" name="Picture 5">
            <a:extLst>
              <a:ext uri="{FF2B5EF4-FFF2-40B4-BE49-F238E27FC236}">
                <a16:creationId xmlns:a16="http://schemas.microsoft.com/office/drawing/2014/main" id="{5A5CD4BC-CF8A-D69E-EB3A-0FC639522E55}"/>
              </a:ext>
            </a:extLst>
          </p:cNvPr>
          <p:cNvPicPr>
            <a:picLocks noChangeAspect="1"/>
          </p:cNvPicPr>
          <p:nvPr/>
        </p:nvPicPr>
        <p:blipFill>
          <a:blip r:embed="rId2"/>
          <a:stretch>
            <a:fillRect/>
          </a:stretch>
        </p:blipFill>
        <p:spPr>
          <a:xfrm>
            <a:off x="1615102" y="1549171"/>
            <a:ext cx="8669693" cy="4361771"/>
          </a:xfrm>
          <a:prstGeom prst="rect">
            <a:avLst/>
          </a:prstGeom>
        </p:spPr>
      </p:pic>
    </p:spTree>
    <p:extLst>
      <p:ext uri="{BB962C8B-B14F-4D97-AF65-F5344CB8AC3E}">
        <p14:creationId xmlns:p14="http://schemas.microsoft.com/office/powerpoint/2010/main" val="33353646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3162EE-5A6A-77B1-01AA-9C9CA39FD5E0}"/>
              </a:ext>
            </a:extLst>
          </p:cNvPr>
          <p:cNvSpPr>
            <a:spLocks noGrp="1"/>
          </p:cNvSpPr>
          <p:nvPr>
            <p:ph type="sldNum" sz="quarter" idx="16"/>
          </p:nvPr>
        </p:nvSpPr>
        <p:spPr/>
        <p:txBody>
          <a:bodyPr/>
          <a:lstStyle/>
          <a:p>
            <a:fld id="{E10D9C5A-0CF0-7C4C-9C4F-8D531DCA2DD4}" type="slidenum">
              <a:rPr lang="en-US" smtClean="0"/>
              <a:pPr/>
              <a:t>5</a:t>
            </a:fld>
            <a:endParaRPr lang="en-US"/>
          </a:p>
        </p:txBody>
      </p:sp>
      <p:sp>
        <p:nvSpPr>
          <p:cNvPr id="3" name="Text Placeholder 2">
            <a:extLst>
              <a:ext uri="{FF2B5EF4-FFF2-40B4-BE49-F238E27FC236}">
                <a16:creationId xmlns:a16="http://schemas.microsoft.com/office/drawing/2014/main" id="{7864F027-B78E-8C8C-FEC4-69BBC054D87C}"/>
              </a:ext>
            </a:extLst>
          </p:cNvPr>
          <p:cNvSpPr>
            <a:spLocks noGrp="1"/>
          </p:cNvSpPr>
          <p:nvPr>
            <p:ph type="body" sz="quarter" idx="11"/>
          </p:nvPr>
        </p:nvSpPr>
        <p:spPr>
          <a:xfrm>
            <a:off x="228600" y="1048870"/>
            <a:ext cx="11158349" cy="5692702"/>
          </a:xfrm>
        </p:spPr>
        <p:txBody>
          <a:bodyPr>
            <a:normAutofit fontScale="25000" lnSpcReduction="20000"/>
          </a:bodyPr>
          <a:lstStyle/>
          <a:p>
            <a:pPr marL="285750" indent="-285750">
              <a:buFont typeface="Arial" panose="020B0604020202020204" pitchFamily="34" charset="0"/>
              <a:buChar char="•"/>
            </a:pPr>
            <a:endParaRPr lang="en-US" sz="5000">
              <a:latin typeface="Calibri" panose="020F0502020204030204" pitchFamily="34" charset="0"/>
            </a:endParaRPr>
          </a:p>
          <a:p>
            <a:pPr marL="285750" indent="-285750">
              <a:buFont typeface="Arial" panose="020B0604020202020204" pitchFamily="34" charset="0"/>
              <a:buChar char="•"/>
            </a:pPr>
            <a:r>
              <a:rPr lang="en-US" sz="8000">
                <a:latin typeface="Calibri"/>
                <a:ea typeface="Source Sans Pro"/>
              </a:rPr>
              <a:t>Foundation strategic aim to </a:t>
            </a:r>
            <a:r>
              <a:rPr lang="en-US" sz="8000" err="1">
                <a:latin typeface="Calibri"/>
                <a:ea typeface="Source Sans Pro"/>
              </a:rPr>
              <a:t>maximise</a:t>
            </a:r>
            <a:r>
              <a:rPr lang="en-US" sz="8000">
                <a:latin typeface="Calibri"/>
                <a:ea typeface="Source Sans Pro"/>
              </a:rPr>
              <a:t> the impact of the Poll data </a:t>
            </a:r>
          </a:p>
          <a:p>
            <a:pPr marL="285750" indent="-285750">
              <a:buFont typeface="Arial" panose="020B0604020202020204" pitchFamily="34" charset="0"/>
              <a:buChar char="•"/>
            </a:pPr>
            <a:r>
              <a:rPr lang="en-US" sz="8000">
                <a:latin typeface="Calibri"/>
                <a:ea typeface="Source Sans Pro"/>
              </a:rPr>
              <a:t>Last  in a series of 4 calls linked to each 2021 World Risk Poll focus area</a:t>
            </a:r>
          </a:p>
          <a:p>
            <a:pPr marL="907415" lvl="1" indent="-285750">
              <a:buFont typeface="Arial" panose="020B0604020202020204" pitchFamily="34" charset="0"/>
              <a:buChar char="•"/>
            </a:pPr>
            <a:r>
              <a:rPr lang="en-US" sz="8000">
                <a:latin typeface="Source Sans Pro"/>
                <a:ea typeface="Source Sans Pro"/>
              </a:rPr>
              <a:t>C</a:t>
            </a:r>
            <a:r>
              <a:rPr lang="en-US" sz="8000">
                <a:latin typeface="Calibri"/>
                <a:ea typeface="Source Sans Pro"/>
              </a:rPr>
              <a:t>hanged World? Perceptions and experiences of risk in the Covid Age</a:t>
            </a:r>
            <a:r>
              <a:rPr lang="en-US" sz="8000">
                <a:latin typeface="Source Sans Pro"/>
                <a:ea typeface="Source Sans Pro"/>
              </a:rPr>
              <a:t> (call </a:t>
            </a:r>
            <a:r>
              <a:rPr lang="en-US" sz="8000">
                <a:latin typeface="Source Sans Pro"/>
                <a:ea typeface="Source Sans Pro"/>
                <a:hlinkClick r:id="rId3"/>
              </a:rPr>
              <a:t>announcement</a:t>
            </a:r>
            <a:r>
              <a:rPr lang="en-US" sz="8000">
                <a:latin typeface="Source Sans Pro"/>
                <a:ea typeface="Source Sans Pro"/>
              </a:rPr>
              <a:t>)</a:t>
            </a:r>
          </a:p>
          <a:p>
            <a:pPr marL="907415" lvl="1" indent="-285750">
              <a:buFont typeface="Arial" panose="020B0604020202020204" pitchFamily="34" charset="0"/>
              <a:buChar char="•"/>
            </a:pPr>
            <a:r>
              <a:rPr lang="en-US" sz="8000">
                <a:latin typeface="Source Sans Pro"/>
                <a:ea typeface="Source Sans Pro"/>
              </a:rPr>
              <a:t>Resilient World? - </a:t>
            </a:r>
            <a:r>
              <a:rPr lang="en-US" sz="8000" i="0">
                <a:solidFill>
                  <a:srgbClr val="000000"/>
                </a:solidFill>
                <a:effectLst/>
                <a:latin typeface="Calibri"/>
                <a:ea typeface="Source Sans Pro"/>
              </a:rPr>
              <a:t>perceptions and experiences of disaster preparedness</a:t>
            </a:r>
            <a:r>
              <a:rPr lang="en-US" sz="8000" b="1">
                <a:latin typeface="Calibri"/>
                <a:ea typeface="Source Sans Pro"/>
              </a:rPr>
              <a:t> </a:t>
            </a:r>
            <a:r>
              <a:rPr lang="en-US" sz="8000" b="1" i="0">
                <a:solidFill>
                  <a:srgbClr val="000000"/>
                </a:solidFill>
                <a:effectLst/>
                <a:latin typeface="Calibri"/>
                <a:ea typeface="Source Sans Pro"/>
              </a:rPr>
              <a:t> </a:t>
            </a:r>
            <a:r>
              <a:rPr lang="en-US" sz="8000" i="0">
                <a:solidFill>
                  <a:srgbClr val="000000"/>
                </a:solidFill>
                <a:effectLst/>
                <a:latin typeface="Calibri"/>
                <a:ea typeface="Source Sans Pro"/>
              </a:rPr>
              <a:t>(call </a:t>
            </a:r>
            <a:r>
              <a:rPr lang="en-US" sz="8000" i="0">
                <a:solidFill>
                  <a:srgbClr val="000000"/>
                </a:solidFill>
                <a:effectLst/>
                <a:latin typeface="Calibri"/>
                <a:ea typeface="Source Sans Pro"/>
                <a:hlinkClick r:id="rId4"/>
              </a:rPr>
              <a:t>announcement</a:t>
            </a:r>
            <a:r>
              <a:rPr lang="en-US" sz="8000" i="0">
                <a:solidFill>
                  <a:srgbClr val="000000"/>
                </a:solidFill>
                <a:effectLst/>
                <a:latin typeface="Calibri"/>
                <a:ea typeface="Source Sans Pro"/>
              </a:rPr>
              <a:t>)</a:t>
            </a:r>
          </a:p>
          <a:p>
            <a:pPr marL="907415" lvl="1" indent="-285750">
              <a:buFont typeface="Arial" panose="020B0604020202020204" pitchFamily="34" charset="0"/>
              <a:buChar char="•"/>
            </a:pPr>
            <a:r>
              <a:rPr lang="en-US" sz="8000">
                <a:latin typeface="Calibri"/>
                <a:ea typeface="Source Sans Pro"/>
              </a:rPr>
              <a:t>Digital World - Perceptions</a:t>
            </a:r>
            <a:r>
              <a:rPr lang="en-US" sz="8000" b="0" i="0">
                <a:solidFill>
                  <a:srgbClr val="000000"/>
                </a:solidFill>
                <a:effectLst/>
                <a:latin typeface="Calibri"/>
                <a:ea typeface="Source Sans Pro"/>
              </a:rPr>
              <a:t> of harm from AI and misuse of personal data </a:t>
            </a:r>
            <a:r>
              <a:rPr lang="en-US" sz="8000">
                <a:latin typeface="Calibri"/>
                <a:ea typeface="Source Sans Pro"/>
              </a:rPr>
              <a:t>(call </a:t>
            </a:r>
            <a:r>
              <a:rPr lang="en-US" sz="8000">
                <a:latin typeface="Calibri"/>
                <a:ea typeface="Source Sans Pro"/>
                <a:hlinkClick r:id="rId5"/>
              </a:rPr>
              <a:t>announcement</a:t>
            </a:r>
            <a:r>
              <a:rPr lang="en-US" sz="8000">
                <a:latin typeface="Calibri"/>
                <a:ea typeface="Source Sans Pro"/>
              </a:rPr>
              <a:t>)</a:t>
            </a:r>
            <a:endParaRPr lang="en-US" sz="8000" b="0" i="0">
              <a:solidFill>
                <a:srgbClr val="000000"/>
              </a:solidFill>
              <a:effectLst/>
              <a:latin typeface="Calibri" panose="020F0502020204030204" pitchFamily="34" charset="0"/>
              <a:ea typeface="Source Sans Pro"/>
            </a:endParaRPr>
          </a:p>
          <a:p>
            <a:pPr marL="907415" lvl="1" indent="-285750">
              <a:buFont typeface="Arial" panose="020B0604020202020204" pitchFamily="34" charset="0"/>
              <a:buChar char="•"/>
            </a:pPr>
            <a:r>
              <a:rPr lang="en-US" sz="8000">
                <a:latin typeface="Calibri"/>
                <a:ea typeface="Source Sans Pro"/>
              </a:rPr>
              <a:t>Safe at Work? Violence and harassment at work  (</a:t>
            </a:r>
            <a:r>
              <a:rPr lang="en-US" sz="8000">
                <a:latin typeface="Calibri"/>
                <a:ea typeface="Source Sans Pro"/>
                <a:hlinkClick r:id="rId6"/>
              </a:rPr>
              <a:t>call announcement</a:t>
            </a:r>
            <a:r>
              <a:rPr lang="en-US" sz="8000">
                <a:latin typeface="Calibri"/>
                <a:ea typeface="Source Sans Pro"/>
              </a:rPr>
              <a:t>)</a:t>
            </a:r>
            <a:endParaRPr lang="en-US" sz="8000">
              <a:latin typeface="Calibri" panose="020F0502020204030204" pitchFamily="34" charset="0"/>
            </a:endParaRPr>
          </a:p>
          <a:p>
            <a:pPr marL="285750" indent="-285750">
              <a:buFont typeface="Arial" panose="020B0604020202020204" pitchFamily="34" charset="0"/>
              <a:buChar char="•"/>
            </a:pPr>
            <a:r>
              <a:rPr lang="en-US" sz="8000">
                <a:latin typeface="Calibri"/>
                <a:ea typeface="Source Sans Pro"/>
              </a:rPr>
              <a:t>Grant funding available for impactful research and interventions that </a:t>
            </a:r>
            <a:r>
              <a:rPr lang="en-US" sz="8000" err="1">
                <a:latin typeface="Calibri"/>
                <a:ea typeface="Source Sans Pro"/>
              </a:rPr>
              <a:t>utilise</a:t>
            </a:r>
            <a:r>
              <a:rPr lang="en-US" sz="8000">
                <a:latin typeface="Calibri"/>
                <a:ea typeface="Source Sans Pro"/>
              </a:rPr>
              <a:t> the Poll data and aim to improve global safety</a:t>
            </a:r>
          </a:p>
          <a:p>
            <a:pPr marL="285750" indent="-285750">
              <a:buFont typeface="Arial" panose="020B0604020202020204" pitchFamily="34" charset="0"/>
              <a:buChar char="•"/>
            </a:pPr>
            <a:r>
              <a:rPr lang="en-US" sz="8000" b="1">
                <a:latin typeface="Calibri"/>
                <a:ea typeface="Source Sans Pro"/>
              </a:rPr>
              <a:t>Budget: </a:t>
            </a:r>
            <a:r>
              <a:rPr lang="en-US" sz="8000">
                <a:latin typeface="Source Sans Pro"/>
                <a:ea typeface="Source Sans Pro"/>
              </a:rPr>
              <a:t>We expect that the typical budgets for the proposed projects may range between </a:t>
            </a:r>
            <a:r>
              <a:rPr lang="en-US" sz="8000" b="1">
                <a:latin typeface="Source Sans Pro"/>
                <a:ea typeface="Source Sans Pro"/>
              </a:rPr>
              <a:t>£250,000 and £750,000</a:t>
            </a:r>
            <a:r>
              <a:rPr lang="en-US" sz="8000">
                <a:latin typeface="Source Sans Pro"/>
                <a:ea typeface="Source Sans Pro"/>
              </a:rPr>
              <a:t> but we are also open to receiving applications for projects outside this range, as appropriate to the type and scale of the intervention proposed</a:t>
            </a:r>
            <a:r>
              <a:rPr lang="en-US" sz="8000" b="1">
                <a:latin typeface="Calibri"/>
                <a:ea typeface="Source Sans Pro"/>
              </a:rPr>
              <a:t>.</a:t>
            </a:r>
          </a:p>
          <a:p>
            <a:pPr marL="285750" indent="-285750">
              <a:buFont typeface="Arial" panose="020B0604020202020204" pitchFamily="34" charset="0"/>
              <a:buChar char="•"/>
            </a:pPr>
            <a:r>
              <a:rPr lang="en-US" sz="8000">
                <a:latin typeface="Calibri"/>
                <a:ea typeface="Source Sans Pro"/>
              </a:rPr>
              <a:t>Deadline of </a:t>
            </a:r>
            <a:r>
              <a:rPr lang="en-US" sz="8000" b="1">
                <a:solidFill>
                  <a:srgbClr val="FF0000"/>
                </a:solidFill>
                <a:latin typeface="Calibri"/>
                <a:ea typeface="Source Sans Pro"/>
              </a:rPr>
              <a:t>13/02/2023</a:t>
            </a:r>
            <a:r>
              <a:rPr lang="en-US" sz="8000">
                <a:latin typeface="Calibri"/>
                <a:ea typeface="Source Sans Pro"/>
              </a:rPr>
              <a:t> for Registering Interest; </a:t>
            </a:r>
          </a:p>
          <a:p>
            <a:pPr marL="285750" indent="-285750">
              <a:buFont typeface="Arial" panose="020B0604020202020204" pitchFamily="34" charset="0"/>
              <a:buChar char="•"/>
            </a:pPr>
            <a:r>
              <a:rPr lang="en-US" sz="8000">
                <a:latin typeface="Calibri"/>
                <a:ea typeface="Source Sans Pro"/>
              </a:rPr>
              <a:t>Deadline of</a:t>
            </a:r>
            <a:r>
              <a:rPr lang="en-US" sz="8000" b="1">
                <a:latin typeface="Calibri"/>
                <a:ea typeface="Source Sans Pro"/>
              </a:rPr>
              <a:t> 28/02/2023</a:t>
            </a:r>
            <a:r>
              <a:rPr lang="en-US" sz="8000">
                <a:latin typeface="Calibri"/>
                <a:ea typeface="Source Sans Pro"/>
              </a:rPr>
              <a:t> for applications from all four calls</a:t>
            </a:r>
            <a:endParaRPr lang="en-US"/>
          </a:p>
          <a:p>
            <a:pPr marL="285750" indent="-285750">
              <a:buFont typeface="Arial" panose="020B0604020202020204" pitchFamily="34" charset="0"/>
              <a:buChar char="•"/>
            </a:pPr>
            <a:r>
              <a:rPr lang="en-US" sz="8000">
                <a:latin typeface="Calibri"/>
                <a:ea typeface="Source Sans Pro"/>
              </a:rPr>
              <a:t>Prospective applicants must first register interest on </a:t>
            </a:r>
            <a:r>
              <a:rPr lang="en-US" sz="8000" err="1">
                <a:latin typeface="Calibri"/>
                <a:ea typeface="Source Sans Pro"/>
              </a:rPr>
              <a:t>Flexigrant</a:t>
            </a:r>
            <a:endParaRPr lang="en-US" sz="8000">
              <a:latin typeface="Calibri"/>
              <a:ea typeface="Source Sans Pro"/>
            </a:endParaRPr>
          </a:p>
          <a:p>
            <a:endParaRPr lang="en-US" sz="2600">
              <a:latin typeface="Calibri" panose="020F0502020204030204" pitchFamily="34" charset="0"/>
            </a:endParaRPr>
          </a:p>
          <a:p>
            <a:pPr marL="285750" indent="-285750">
              <a:buFont typeface="Arial" panose="020B0604020202020204" pitchFamily="34" charset="0"/>
              <a:buChar char="•"/>
            </a:pPr>
            <a:endParaRPr lang="en-US" sz="1800" b="0" i="0">
              <a:solidFill>
                <a:srgbClr val="000000"/>
              </a:solidFill>
              <a:effectLst/>
              <a:latin typeface="Calibri" panose="020F0502020204030204" pitchFamily="34" charset="0"/>
            </a:endParaRPr>
          </a:p>
          <a:p>
            <a:endParaRPr lang="en-US" sz="1800">
              <a:latin typeface="Calibri" panose="020F0502020204030204" pitchFamily="34" charset="0"/>
            </a:endParaRPr>
          </a:p>
          <a:p>
            <a:pPr marL="907415" lvl="1" indent="-285750">
              <a:buFont typeface="Arial" panose="020B0604020202020204" pitchFamily="34" charset="0"/>
              <a:buChar char="•"/>
            </a:pPr>
            <a:endParaRPr lang="en-US" sz="1600">
              <a:latin typeface="Calibri" panose="020F0502020204030204" pitchFamily="34" charset="0"/>
            </a:endParaRPr>
          </a:p>
          <a:p>
            <a:pPr algn="l" rtl="0" fontAlgn="base"/>
            <a:endParaRPr lang="en-US" sz="1400" b="0" i="0">
              <a:solidFill>
                <a:srgbClr val="000000"/>
              </a:solidFill>
              <a:effectLst/>
              <a:latin typeface="Segoe UI" panose="020B0502040204020203" pitchFamily="34" charset="0"/>
            </a:endParaRPr>
          </a:p>
          <a:p>
            <a:pPr algn="l" rtl="0" fontAlgn="base"/>
            <a:endParaRPr lang="en-US" sz="1400" b="0" i="0">
              <a:solidFill>
                <a:srgbClr val="000000"/>
              </a:solidFill>
              <a:effectLst/>
              <a:latin typeface="Segoe UI" panose="020B0502040204020203" pitchFamily="34" charset="0"/>
            </a:endParaRPr>
          </a:p>
          <a:p>
            <a:pPr marL="907415" lvl="1" indent="-285750">
              <a:buFont typeface="Arial" panose="020B0604020202020204" pitchFamily="34" charset="0"/>
              <a:buChar char="•"/>
            </a:pPr>
            <a:endParaRPr lang="en-US" sz="1600" b="0" i="0">
              <a:solidFill>
                <a:srgbClr val="000000"/>
              </a:solidFill>
              <a:effectLst/>
              <a:latin typeface="Calibri" panose="020F0502020204030204" pitchFamily="34" charset="0"/>
            </a:endParaRPr>
          </a:p>
        </p:txBody>
      </p:sp>
      <p:sp>
        <p:nvSpPr>
          <p:cNvPr id="4" name="Title 3">
            <a:extLst>
              <a:ext uri="{FF2B5EF4-FFF2-40B4-BE49-F238E27FC236}">
                <a16:creationId xmlns:a16="http://schemas.microsoft.com/office/drawing/2014/main" id="{16070E2B-871D-1887-8500-1C9CBF1A44C8}"/>
              </a:ext>
            </a:extLst>
          </p:cNvPr>
          <p:cNvSpPr>
            <a:spLocks noGrp="1"/>
          </p:cNvSpPr>
          <p:nvPr>
            <p:ph type="title"/>
          </p:nvPr>
        </p:nvSpPr>
        <p:spPr/>
        <p:txBody>
          <a:bodyPr/>
          <a:lstStyle/>
          <a:p>
            <a:r>
              <a:rPr lang="en-GB"/>
              <a:t>World Risk Poll 2021 - Call for Proposals</a:t>
            </a:r>
          </a:p>
        </p:txBody>
      </p:sp>
    </p:spTree>
    <p:extLst>
      <p:ext uri="{BB962C8B-B14F-4D97-AF65-F5344CB8AC3E}">
        <p14:creationId xmlns:p14="http://schemas.microsoft.com/office/powerpoint/2010/main" val="29489901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100B-711F-13D0-DCFE-E8BC7F0B623D}"/>
              </a:ext>
            </a:extLst>
          </p:cNvPr>
          <p:cNvSpPr>
            <a:spLocks noGrp="1"/>
          </p:cNvSpPr>
          <p:nvPr>
            <p:ph type="sldNum" sz="quarter" idx="16"/>
          </p:nvPr>
        </p:nvSpPr>
        <p:spPr/>
        <p:txBody>
          <a:bodyPr/>
          <a:lstStyle/>
          <a:p>
            <a:fld id="{E10D9C5A-0CF0-7C4C-9C4F-8D531DCA2DD4}" type="slidenum">
              <a:rPr lang="en-US" smtClean="0"/>
              <a:pPr/>
              <a:t>6</a:t>
            </a:fld>
            <a:endParaRPr lang="en-US"/>
          </a:p>
        </p:txBody>
      </p:sp>
      <p:sp>
        <p:nvSpPr>
          <p:cNvPr id="3" name="Text Placeholder 2">
            <a:extLst>
              <a:ext uri="{FF2B5EF4-FFF2-40B4-BE49-F238E27FC236}">
                <a16:creationId xmlns:a16="http://schemas.microsoft.com/office/drawing/2014/main" id="{B237A15C-C8BE-C940-6129-C3CCE58835D0}"/>
              </a:ext>
            </a:extLst>
          </p:cNvPr>
          <p:cNvSpPr>
            <a:spLocks noGrp="1"/>
          </p:cNvSpPr>
          <p:nvPr>
            <p:ph type="body" sz="quarter" idx="11"/>
          </p:nvPr>
        </p:nvSpPr>
        <p:spPr>
          <a:xfrm>
            <a:off x="522288" y="1316038"/>
            <a:ext cx="10790267" cy="5038814"/>
          </a:xfrm>
        </p:spPr>
        <p:txBody>
          <a:bodyPr>
            <a:normAutofit fontScale="92500" lnSpcReduction="10000"/>
          </a:bodyPr>
          <a:lstStyle/>
          <a:p>
            <a:pPr marL="342900" indent="-342900">
              <a:buFont typeface="Arial"/>
              <a:buChar char="•"/>
            </a:pPr>
            <a:r>
              <a:rPr lang="en-US">
                <a:latin typeface="Source Sans Pro"/>
                <a:ea typeface="Source Sans Pro"/>
              </a:rPr>
              <a:t>e.g. addressing an issue which affects a specific community that has been identified by the Poll </a:t>
            </a:r>
            <a:endParaRPr lang="en-US">
              <a:ea typeface="Source Sans Pro"/>
            </a:endParaRPr>
          </a:p>
          <a:p>
            <a:pPr marL="342900" indent="-342900">
              <a:buFont typeface="Arial"/>
              <a:buChar char="•"/>
            </a:pPr>
            <a:r>
              <a:rPr lang="en-US">
                <a:latin typeface="Source Sans Pro"/>
                <a:ea typeface="Source Sans Pro"/>
              </a:rPr>
              <a:t>e.g. embedding the Poll data in the proposed work</a:t>
            </a:r>
          </a:p>
          <a:p>
            <a:endParaRPr lang="en-US">
              <a:latin typeface="Source Sans Pro"/>
            </a:endParaRPr>
          </a:p>
          <a:p>
            <a:pPr marL="342900" indent="-342900">
              <a:buFont typeface="Wingdings"/>
              <a:buChar char="Ø"/>
            </a:pPr>
            <a:r>
              <a:rPr lang="en-US">
                <a:latin typeface="Source Sans Pro"/>
                <a:ea typeface="Source Sans Pro"/>
              </a:rPr>
              <a:t>Possible outcomes for projects which </a:t>
            </a:r>
            <a:r>
              <a:rPr lang="en-US" b="1">
                <a:latin typeface="Source Sans Pro"/>
                <a:ea typeface="Source Sans Pro"/>
              </a:rPr>
              <a:t>practically apply the Poll findings</a:t>
            </a:r>
            <a:r>
              <a:rPr lang="en-US">
                <a:latin typeface="Source Sans Pro"/>
                <a:ea typeface="Source Sans Pro"/>
              </a:rPr>
              <a:t> through the development of new interventions or by strengthening existing ones.  </a:t>
            </a:r>
            <a:br>
              <a:rPr lang="en-US">
                <a:latin typeface="Source Sans Pro"/>
                <a:ea typeface="Source Sans Pro"/>
              </a:rPr>
            </a:br>
            <a:r>
              <a:rPr lang="en-US">
                <a:latin typeface="Source Sans Pro"/>
                <a:ea typeface="Source Sans Pro"/>
              </a:rPr>
              <a:t>e.g., </a:t>
            </a:r>
            <a:r>
              <a:rPr lang="en-US" err="1">
                <a:latin typeface="Source Sans Pro"/>
                <a:ea typeface="Source Sans Pro"/>
              </a:rPr>
              <a:t>utilise</a:t>
            </a:r>
            <a:r>
              <a:rPr lang="en-US">
                <a:latin typeface="Source Sans Pro"/>
                <a:ea typeface="Source Sans Pro"/>
              </a:rPr>
              <a:t> WRP data to support early intervention from policymakers and employers to prevent recurrence; use data on who does and doesn’t report their experiences of violence and harassment, who to, and if not, why not.</a:t>
            </a:r>
            <a:endParaRPr lang="en-US">
              <a:ea typeface="Source Sans Pro"/>
            </a:endParaRPr>
          </a:p>
          <a:p>
            <a:pPr marL="342900" indent="-342900">
              <a:buFont typeface="Wingdings"/>
              <a:buChar char="Ø"/>
            </a:pPr>
            <a:r>
              <a:rPr lang="en-US">
                <a:latin typeface="Source Sans Pro"/>
                <a:ea typeface="Source Sans Pro"/>
              </a:rPr>
              <a:t>Similarly, </a:t>
            </a:r>
            <a:r>
              <a:rPr lang="en-US" b="1">
                <a:latin typeface="Source Sans Pro"/>
                <a:ea typeface="Source Sans Pro"/>
              </a:rPr>
              <a:t>research projects </a:t>
            </a:r>
            <a:r>
              <a:rPr lang="en-US">
                <a:latin typeface="Source Sans Pro"/>
                <a:ea typeface="Source Sans Pro"/>
              </a:rPr>
              <a:t>may aim to address data gaps or support hypotheses through secondary analysis of the Poll data and/or to use alongside other relevant data. An important output could be the provision of evidence, disseminated to stakeholders, which motivates action. For example, research projects which find robust evidence for how and why particular demographics are most impacted by safety challenges, that effectively communicate findings to relevant bodies, and consequently influence improvements to public risk information.</a:t>
            </a:r>
            <a:endParaRPr lang="en-US">
              <a:ea typeface="Source Sans Pro"/>
            </a:endParaRPr>
          </a:p>
          <a:p>
            <a:pPr marL="342900" indent="-342900">
              <a:buFont typeface="Arial"/>
              <a:buChar char="•"/>
            </a:pPr>
            <a:endParaRPr lang="en-US"/>
          </a:p>
        </p:txBody>
      </p:sp>
      <p:sp>
        <p:nvSpPr>
          <p:cNvPr id="4" name="Title 3">
            <a:extLst>
              <a:ext uri="{FF2B5EF4-FFF2-40B4-BE49-F238E27FC236}">
                <a16:creationId xmlns:a16="http://schemas.microsoft.com/office/drawing/2014/main" id="{E7541156-3974-35A0-E823-293E27C94B5F}"/>
              </a:ext>
            </a:extLst>
          </p:cNvPr>
          <p:cNvSpPr>
            <a:spLocks noGrp="1"/>
          </p:cNvSpPr>
          <p:nvPr>
            <p:ph type="title"/>
          </p:nvPr>
        </p:nvSpPr>
        <p:spPr/>
        <p:txBody>
          <a:bodyPr lIns="36000" tIns="36000" rIns="36000" bIns="36000" anchor="t">
            <a:noAutofit/>
          </a:bodyPr>
          <a:lstStyle/>
          <a:p>
            <a:r>
              <a:rPr lang="en-US">
                <a:latin typeface="Source Sans Pro"/>
                <a:ea typeface="Source Sans Pro"/>
              </a:rPr>
              <a:t>Demonstrate </a:t>
            </a:r>
            <a:r>
              <a:rPr lang="en-US" u="sng">
                <a:latin typeface="Source Sans Pro"/>
                <a:ea typeface="Source Sans Pro"/>
              </a:rPr>
              <a:t>a tangible link</a:t>
            </a:r>
            <a:r>
              <a:rPr lang="en-US">
                <a:latin typeface="Source Sans Pro"/>
                <a:ea typeface="Source Sans Pro"/>
              </a:rPr>
              <a:t> with the World Risk Poll dataset </a:t>
            </a:r>
          </a:p>
        </p:txBody>
      </p:sp>
    </p:spTree>
    <p:extLst>
      <p:ext uri="{BB962C8B-B14F-4D97-AF65-F5344CB8AC3E}">
        <p14:creationId xmlns:p14="http://schemas.microsoft.com/office/powerpoint/2010/main" val="17471091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8000" r="-5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5097D-CEC5-0D76-3273-144ABFC1F460}"/>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0D9C5A-0CF0-7C4C-9C4F-8D531DCA2DD4}" type="slidenum">
              <a:rPr kumimoji="0" lang="en-US" sz="800" b="0" i="0" u="none" strike="noStrike" kern="120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sp>
        <p:nvSpPr>
          <p:cNvPr id="4" name="Title 3">
            <a:extLst>
              <a:ext uri="{FF2B5EF4-FFF2-40B4-BE49-F238E27FC236}">
                <a16:creationId xmlns:a16="http://schemas.microsoft.com/office/drawing/2014/main" id="{0814AD1D-3F70-A3DF-1D32-802D0D66992B}"/>
              </a:ext>
            </a:extLst>
          </p:cNvPr>
          <p:cNvSpPr>
            <a:spLocks noGrp="1"/>
          </p:cNvSpPr>
          <p:nvPr>
            <p:ph type="title"/>
          </p:nvPr>
        </p:nvSpPr>
        <p:spPr>
          <a:xfrm>
            <a:off x="528486" y="520097"/>
            <a:ext cx="6181468" cy="528773"/>
          </a:xfrm>
        </p:spPr>
        <p:txBody>
          <a:bodyPr/>
          <a:lstStyle/>
          <a:p>
            <a:r>
              <a:rPr lang="en-GB"/>
              <a:t>Violence and harassment at work remains a significant problem globally</a:t>
            </a:r>
          </a:p>
        </p:txBody>
      </p:sp>
      <p:pic>
        <p:nvPicPr>
          <p:cNvPr id="8" name="Picture 7" descr="Chart&#10;&#10;Description automatically generated">
            <a:extLst>
              <a:ext uri="{FF2B5EF4-FFF2-40B4-BE49-F238E27FC236}">
                <a16:creationId xmlns:a16="http://schemas.microsoft.com/office/drawing/2014/main" id="{37D37058-D41C-B00B-C700-C41CED4DE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697" y="2095062"/>
            <a:ext cx="3552451" cy="2779019"/>
          </a:xfrm>
          <a:prstGeom prst="rect">
            <a:avLst/>
          </a:prstGeom>
        </p:spPr>
      </p:pic>
      <p:sp>
        <p:nvSpPr>
          <p:cNvPr id="3" name="TextBox 2">
            <a:extLst>
              <a:ext uri="{FF2B5EF4-FFF2-40B4-BE49-F238E27FC236}">
                <a16:creationId xmlns:a16="http://schemas.microsoft.com/office/drawing/2014/main" id="{4D9AC5A8-F9CF-BDF8-8B04-E7E451D963E9}"/>
              </a:ext>
            </a:extLst>
          </p:cNvPr>
          <p:cNvSpPr txBox="1"/>
          <p:nvPr/>
        </p:nvSpPr>
        <p:spPr>
          <a:xfrm>
            <a:off x="1166949" y="5286103"/>
            <a:ext cx="4846320" cy="52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Percentage of people who have ever worked who reported experience of any form of violence and harassment at work</a:t>
            </a:r>
          </a:p>
        </p:txBody>
      </p:sp>
    </p:spTree>
    <p:extLst>
      <p:ext uri="{BB962C8B-B14F-4D97-AF65-F5344CB8AC3E}">
        <p14:creationId xmlns:p14="http://schemas.microsoft.com/office/powerpoint/2010/main" val="42810052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5000" t="-21000" r="-61000" b="-2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5097D-CEC5-0D76-3273-144ABFC1F460}"/>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0D9C5A-0CF0-7C4C-9C4F-8D531DCA2DD4}" type="slidenum">
              <a:rPr kumimoji="0" lang="en-US" sz="800" b="0" i="0" u="none" strike="noStrike" kern="120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sp>
        <p:nvSpPr>
          <p:cNvPr id="4" name="Title 3">
            <a:extLst>
              <a:ext uri="{FF2B5EF4-FFF2-40B4-BE49-F238E27FC236}">
                <a16:creationId xmlns:a16="http://schemas.microsoft.com/office/drawing/2014/main" id="{0814AD1D-3F70-A3DF-1D32-802D0D66992B}"/>
              </a:ext>
            </a:extLst>
          </p:cNvPr>
          <p:cNvSpPr>
            <a:spLocks noGrp="1"/>
          </p:cNvSpPr>
          <p:nvPr>
            <p:ph type="title"/>
          </p:nvPr>
        </p:nvSpPr>
        <p:spPr>
          <a:xfrm>
            <a:off x="528486" y="520097"/>
            <a:ext cx="8080255" cy="528773"/>
          </a:xfrm>
        </p:spPr>
        <p:txBody>
          <a:bodyPr/>
          <a:lstStyle/>
          <a:p>
            <a:r>
              <a:rPr lang="en-GB"/>
              <a:t>Psychological harassment – such as insults, threats, bullying or intimidation – is the most common form of abuse globally</a:t>
            </a:r>
          </a:p>
        </p:txBody>
      </p:sp>
      <p:pic>
        <p:nvPicPr>
          <p:cNvPr id="6" name="Picture 5" descr="Graphical user interface&#10;&#10;Description automatically generated">
            <a:extLst>
              <a:ext uri="{FF2B5EF4-FFF2-40B4-BE49-F238E27FC236}">
                <a16:creationId xmlns:a16="http://schemas.microsoft.com/office/drawing/2014/main" id="{440EDB66-5290-1307-0F02-2EC0B1AA1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39" y="2161028"/>
            <a:ext cx="6896114" cy="3627128"/>
          </a:xfrm>
          <a:prstGeom prst="rect">
            <a:avLst/>
          </a:prstGeom>
        </p:spPr>
      </p:pic>
      <p:sp>
        <p:nvSpPr>
          <p:cNvPr id="3" name="TextBox 2">
            <a:extLst>
              <a:ext uri="{FF2B5EF4-FFF2-40B4-BE49-F238E27FC236}">
                <a16:creationId xmlns:a16="http://schemas.microsoft.com/office/drawing/2014/main" id="{3AA7395A-2B3C-67FB-4FCC-B7CD71A4B988}"/>
              </a:ext>
            </a:extLst>
          </p:cNvPr>
          <p:cNvSpPr txBox="1"/>
          <p:nvPr/>
        </p:nvSpPr>
        <p:spPr>
          <a:xfrm>
            <a:off x="677239" y="5956663"/>
            <a:ext cx="6807777" cy="52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Percentage of people who reported experience of violence and harassment at work, by type experienced and sex</a:t>
            </a:r>
          </a:p>
        </p:txBody>
      </p:sp>
    </p:spTree>
    <p:extLst>
      <p:ext uri="{BB962C8B-B14F-4D97-AF65-F5344CB8AC3E}">
        <p14:creationId xmlns:p14="http://schemas.microsoft.com/office/powerpoint/2010/main" val="17696583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7000" b="-40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5097D-CEC5-0D76-3273-144ABFC1F460}"/>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0D9C5A-0CF0-7C4C-9C4F-8D531DCA2DD4}" type="slidenum">
              <a:rPr kumimoji="0" lang="en-US" sz="800" b="0" i="0" u="none" strike="noStrike" kern="120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sp>
        <p:nvSpPr>
          <p:cNvPr id="4" name="Title 3">
            <a:extLst>
              <a:ext uri="{FF2B5EF4-FFF2-40B4-BE49-F238E27FC236}">
                <a16:creationId xmlns:a16="http://schemas.microsoft.com/office/drawing/2014/main" id="{0814AD1D-3F70-A3DF-1D32-802D0D66992B}"/>
              </a:ext>
            </a:extLst>
          </p:cNvPr>
          <p:cNvSpPr>
            <a:spLocks noGrp="1"/>
          </p:cNvSpPr>
          <p:nvPr>
            <p:ph type="title"/>
          </p:nvPr>
        </p:nvSpPr>
        <p:spPr/>
        <p:txBody>
          <a:bodyPr/>
          <a:lstStyle/>
          <a:p>
            <a:r>
              <a:rPr lang="en-GB"/>
              <a:t>People often experience multiple </a:t>
            </a:r>
            <a:r>
              <a:rPr lang="en-US"/>
              <a:t>forms of violence and harassment in </a:t>
            </a:r>
            <a:r>
              <a:rPr lang="en-GB"/>
              <a:t>the workplace</a:t>
            </a:r>
          </a:p>
        </p:txBody>
      </p:sp>
      <p:pic>
        <p:nvPicPr>
          <p:cNvPr id="8" name="Picture 7">
            <a:extLst>
              <a:ext uri="{FF2B5EF4-FFF2-40B4-BE49-F238E27FC236}">
                <a16:creationId xmlns:a16="http://schemas.microsoft.com/office/drawing/2014/main" id="{61D5304C-D7B8-A86D-F8E6-A714C8E11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979" y="1590185"/>
            <a:ext cx="6819914" cy="830581"/>
          </a:xfrm>
          <a:prstGeom prst="rect">
            <a:avLst/>
          </a:prstGeom>
        </p:spPr>
      </p:pic>
      <p:sp>
        <p:nvSpPr>
          <p:cNvPr id="3" name="TextBox 2">
            <a:extLst>
              <a:ext uri="{FF2B5EF4-FFF2-40B4-BE49-F238E27FC236}">
                <a16:creationId xmlns:a16="http://schemas.microsoft.com/office/drawing/2014/main" id="{4CBBD3B4-676C-FACD-F1A4-E9D6654339CD}"/>
              </a:ext>
            </a:extLst>
          </p:cNvPr>
          <p:cNvSpPr txBox="1"/>
          <p:nvPr/>
        </p:nvSpPr>
        <p:spPr>
          <a:xfrm>
            <a:off x="3403733" y="2508069"/>
            <a:ext cx="5384533" cy="52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421"/>
                </a:solidFill>
                <a:effectLst/>
                <a:uLnTx/>
                <a:uFill>
                  <a:solidFill>
                    <a:srgbClr val="132421"/>
                  </a:solidFill>
                </a:uFill>
                <a:latin typeface="Source Sans Pro Semibold" panose="020B0603030403020204" pitchFamily="34" charset="0"/>
                <a:ea typeface="Silka Light"/>
                <a:cs typeface="Silka Light"/>
                <a:sym typeface="Silka Light"/>
              </a:rPr>
              <a:t>Percentage of people who had reported experience of violence and harassment at work, by number of forms experienced</a:t>
            </a:r>
          </a:p>
        </p:txBody>
      </p:sp>
    </p:spTree>
    <p:extLst>
      <p:ext uri="{BB962C8B-B14F-4D97-AF65-F5344CB8AC3E}">
        <p14:creationId xmlns:p14="http://schemas.microsoft.com/office/powerpoint/2010/main" val="2953818718"/>
      </p:ext>
    </p:extLst>
  </p:cSld>
  <p:clrMapOvr>
    <a:masterClrMapping/>
  </p:clrMapOvr>
  <p:transition spd="med"/>
</p:sld>
</file>

<file path=ppt/theme/theme1.xml><?xml version="1.0" encoding="utf-8"?>
<a:theme xmlns:a="http://schemas.openxmlformats.org/drawingml/2006/main" name="LR - MASTER - LAYOUT">
  <a:themeElements>
    <a:clrScheme name="Custom 2">
      <a:dk1>
        <a:srgbClr val="04AA9E"/>
      </a:dk1>
      <a:lt1>
        <a:srgbClr val="FFFFFF"/>
      </a:lt1>
      <a:dk2>
        <a:srgbClr val="0D4665"/>
      </a:dk2>
      <a:lt2>
        <a:srgbClr val="BB6786"/>
      </a:lt2>
      <a:accent1>
        <a:srgbClr val="10715E"/>
      </a:accent1>
      <a:accent2>
        <a:srgbClr val="B0D65E"/>
      </a:accent2>
      <a:accent3>
        <a:srgbClr val="F3D044"/>
      </a:accent3>
      <a:accent4>
        <a:srgbClr val="FAA869"/>
      </a:accent4>
      <a:accent5>
        <a:srgbClr val="6F64CB"/>
      </a:accent5>
      <a:accent6>
        <a:srgbClr val="70378D"/>
      </a:accent6>
      <a:hlink>
        <a:srgbClr val="BB6786"/>
      </a:hlink>
      <a:folHlink>
        <a:srgbClr val="E5006E"/>
      </a:folHlink>
    </a:clrScheme>
    <a:fontScheme name="LR font">
      <a:majorFont>
        <a:latin typeface="Source Sans Pro"/>
        <a:ea typeface=""/>
        <a:cs typeface=""/>
      </a:majorFont>
      <a:minorFont>
        <a:latin typeface="Source Sans Pro"/>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flat">
          <a:noFill/>
          <a:miter lim="400000"/>
        </a:ln>
        <a:effectLst/>
        <a:sp3d/>
      </a:spPr>
      <a:bodyPr rot="0" spcFirstLastPara="1" vertOverflow="overflow" horzOverflow="overflow" vert="horz" wrap="square" lIns="0" tIns="0" rIns="0" bIns="0" numCol="1" spcCol="38100" rtlCol="0" anchor="ctr">
        <a:no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dirty="0">
            <a:ln>
              <a:noFill/>
            </a:ln>
            <a:noFill/>
            <a:effectLst/>
            <a:uFillTx/>
            <a:latin typeface="Source Sans Pro" panose="020B0503030403020204" pitchFamily="34" charset="0"/>
            <a:ea typeface="Source Sans Pro" panose="020B0503030403020204" pitchFamily="34" charset="0"/>
            <a:cs typeface="Silka Medium"/>
            <a:sym typeface="Silka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50800" tIns="50800" rIns="50800" bIns="50800" numCol="1" spcCol="38100" rtlCol="0" anchor="t">
        <a:normAutofit/>
      </a:bodyPr>
      <a:lstStyle>
        <a:defPPr marL="0" marR="0" indent="0" algn="l" defTabSz="457200" rtl="0" fontAlgn="auto" latinLnBrk="0" hangingPunct="0">
          <a:spcBef>
            <a:spcPts val="0"/>
          </a:spcBef>
          <a:spcAft>
            <a:spcPts val="0"/>
          </a:spcAft>
          <a:buClrTx/>
          <a:buSzTx/>
          <a:buFontTx/>
          <a:buNone/>
          <a:tabLst/>
          <a:defRPr kumimoji="0" sz="2000" b="0" i="0" u="none" strike="noStrike" cap="none" spc="0" normalizeH="0" baseline="0" dirty="0" err="1" smtClean="0">
            <a:ln>
              <a:noFill/>
            </a:ln>
            <a:solidFill>
              <a:srgbClr val="132421"/>
            </a:solidFill>
            <a:effectLst/>
            <a:uFill>
              <a:solidFill>
                <a:srgbClr val="132421"/>
              </a:solidFill>
            </a:uFill>
            <a:ea typeface="Silka Light"/>
            <a:cs typeface="Silka Light"/>
            <a:sym typeface="Silka Light"/>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LR Document" ma:contentTypeID="0x0101000324CBCB0B78574FA7645E3E013D5CD000A15D6843BF8514418AE1C95A8F0DE0F2" ma:contentTypeVersion="4" ma:contentTypeDescription="Lloyd's Register default document content type." ma:contentTypeScope="" ma:versionID="065fc6d17ea5dbe36b787de508648094">
  <xsd:schema xmlns:xsd="http://www.w3.org/2001/XMLSchema" xmlns:xs="http://www.w3.org/2001/XMLSchema" xmlns:p="http://schemas.microsoft.com/office/2006/metadata/properties" xmlns:ns1="http://schemas.microsoft.com/sharepoint/v3" xmlns:ns2="a5f8ab96-b647-44ee-8051-6ce0fea232c8" targetNamespace="http://schemas.microsoft.com/office/2006/metadata/properties" ma:root="true" ma:fieldsID="a5f35391c9f0a95ddac64c3026661fd9" ns1:_="" ns2:_="">
    <xsd:import namespace="http://schemas.microsoft.com/sharepoint/v3"/>
    <xsd:import namespace="a5f8ab96-b647-44ee-8051-6ce0fea232c8"/>
    <xsd:element name="properties">
      <xsd:complexType>
        <xsd:sequence>
          <xsd:element name="documentManagement">
            <xsd:complexType>
              <xsd:all>
                <xsd:element ref="ns2:ea6fdca0dc3d477a85eb2d54cfca3ac4" minOccurs="0"/>
                <xsd:element ref="ns2:TaxCatchAll" minOccurs="0"/>
                <xsd:element ref="ns2:TaxCatchAllLabel" minOccurs="0"/>
                <xsd:element ref="ns2:e36707d4290f456d869e0514d9dab6da" minOccurs="0"/>
                <xsd:element ref="ns2:n23cfe909ce54ec9bd4082373f768e33" minOccurs="0"/>
                <xsd:element ref="ns2:d28a5e50745243caa016809657bff35b" minOccurs="0"/>
                <xsd:element ref="ns2:le57b6238bbb48ad992be5e24c0256b9"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0" nillable="true" ma:displayName="Exempt from Policy" ma:description="" ma:hidden="true" ma:internalName="_dlc_Exempt" ma:readOnly="true">
      <xsd:simpleType>
        <xsd:restriction base="dms:Unknown"/>
      </xsd:simpleType>
    </xsd:element>
    <xsd:element name="_dlc_ExpireDateSaved" ma:index="21" nillable="true" ma:displayName="Original Expiration Date" ma:description="" ma:hidden="true" ma:internalName="_dlc_ExpireDateSaved" ma:readOnly="true">
      <xsd:simpleType>
        <xsd:restriction base="dms:DateTime"/>
      </xsd:simpleType>
    </xsd:element>
    <xsd:element name="_dlc_ExpireDate" ma:index="22"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5f8ab96-b647-44ee-8051-6ce0fea232c8" elementFormDefault="qualified">
    <xsd:import namespace="http://schemas.microsoft.com/office/2006/documentManagement/types"/>
    <xsd:import namespace="http://schemas.microsoft.com/office/infopath/2007/PartnerControls"/>
    <xsd:element name="ea6fdca0dc3d477a85eb2d54cfca3ac4" ma:index="8" nillable="true" ma:taxonomy="true" ma:internalName="ea6fdca0dc3d477a85eb2d54cfca3ac4" ma:taxonomyFieldName="LR_x0020_Company" ma:displayName="LR Company" ma:default="" ma:fieldId="{ea6fdca0-dc3d-477a-85eb-2d54cfca3ac4}" ma:taxonomyMulti="true" ma:sspId="9782c4b5-a105-41a1-bdd4-3e36c38a1249" ma:termSetId="b292d854-4fc7-4709-a418-fe538ee17d68"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fe847d47-4e12-4bbf-9ff5-a9a434349a9a}" ma:internalName="TaxCatchAll" ma:showField="CatchAllData" ma:web="824a04a6-2f89-4106-b15c-b0084e78967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fe847d47-4e12-4bbf-9ff5-a9a434349a9a}" ma:internalName="TaxCatchAllLabel" ma:readOnly="true" ma:showField="CatchAllDataLabel" ma:web="824a04a6-2f89-4106-b15c-b0084e78967c">
      <xsd:complexType>
        <xsd:complexContent>
          <xsd:extension base="dms:MultiChoiceLookup">
            <xsd:sequence>
              <xsd:element name="Value" type="dms:Lookup" maxOccurs="unbounded" minOccurs="0" nillable="true"/>
            </xsd:sequence>
          </xsd:extension>
        </xsd:complexContent>
      </xsd:complexType>
    </xsd:element>
    <xsd:element name="e36707d4290f456d869e0514d9dab6da" ma:index="12" nillable="true" ma:taxonomy="true" ma:internalName="e36707d4290f456d869e0514d9dab6da" ma:taxonomyFieldName="Business_x0020_Division" ma:displayName="Business Division" ma:default="" ma:fieldId="{e36707d4-290f-456d-869e-0514d9dab6da}" ma:sspId="9782c4b5-a105-41a1-bdd4-3e36c38a1249" ma:termSetId="d5cec6b8-384e-4dae-8e0e-2883e2842061" ma:anchorId="00000000-0000-0000-0000-000000000000" ma:open="false" ma:isKeyword="false">
      <xsd:complexType>
        <xsd:sequence>
          <xsd:element ref="pc:Terms" minOccurs="0" maxOccurs="1"/>
        </xsd:sequence>
      </xsd:complexType>
    </xsd:element>
    <xsd:element name="n23cfe909ce54ec9bd4082373f768e33" ma:index="14" nillable="true" ma:taxonomy="true" ma:internalName="n23cfe909ce54ec9bd4082373f768e33" ma:taxonomyFieldName="Geography" ma:displayName="Geography" ma:default="" ma:fieldId="{723cfe90-9ce5-4ec9-bd40-82373f768e33}" ma:taxonomyMulti="true" ma:sspId="9782c4b5-a105-41a1-bdd4-3e36c38a1249" ma:termSetId="18a4862e-a666-4b43-8ad1-8fb7b7a766c8" ma:anchorId="00000000-0000-0000-0000-000000000000" ma:open="false" ma:isKeyword="false">
      <xsd:complexType>
        <xsd:sequence>
          <xsd:element ref="pc:Terms" minOccurs="0" maxOccurs="1"/>
        </xsd:sequence>
      </xsd:complexType>
    </xsd:element>
    <xsd:element name="d28a5e50745243caa016809657bff35b" ma:index="16" nillable="true" ma:taxonomy="true" ma:internalName="d28a5e50745243caa016809657bff35b" ma:taxonomyFieldName="Service_x0020_Sector" ma:displayName="Service Sector" ma:default="" ma:fieldId="{d28a5e50-7452-43ca-a016-809657bff35b}" ma:taxonomyMulti="true" ma:sspId="9782c4b5-a105-41a1-bdd4-3e36c38a1249" ma:termSetId="595434e7-ee8a-422b-b36c-49d7f866f528" ma:anchorId="00000000-0000-0000-0000-000000000000" ma:open="false" ma:isKeyword="false">
      <xsd:complexType>
        <xsd:sequence>
          <xsd:element ref="pc:Terms" minOccurs="0" maxOccurs="1"/>
        </xsd:sequence>
      </xsd:complexType>
    </xsd:element>
    <xsd:element name="le57b6238bbb48ad992be5e24c0256b9" ma:index="18" nillable="true" ma:taxonomy="true" ma:internalName="le57b6238bbb48ad992be5e24c0256b9" ma:taxonomyFieldName="Strategic_x0020_Themes" ma:displayName="Strategic Themes" ma:default="" ma:fieldId="{5e57b623-8bbb-48ad-992b-e5e24c0256b9}" ma:taxonomyMulti="true" ma:sspId="9782c4b5-a105-41a1-bdd4-3e36c38a1249" ma:termSetId="62a6ddd0-7ad0-4078-a12b-fe0b4aae5c5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3.xml><?xml version="1.0" encoding="utf-8"?>
<?mso-contentType ?>
<SharedContentType xmlns="Microsoft.SharePoint.Taxonomy.ContentTypeSync" SourceId="9782c4b5-a105-41a1-bdd4-3e36c38a1249" ContentTypeId="0x0101000324CBCB0B78574FA7645E3E013D5CD0" PreviousValue="false"/>
</file>

<file path=customXml/item4.xml><?xml version="1.0" encoding="utf-8"?>
<?mso-contentType ?>
<p:Policy xmlns:p="office.server.policy" id="" local="true">
  <p:Name>LR Document</p:Name>
  <p:Description>Delete all previous versions of the document one year after the document is created.</p:Description>
  <p:Statement>Document associated with the LR Document content type are subject to a retention policy. If the document is not modified for 2 year the policy will delete all previous versions of the document. If the document is not modified for 7 years it will be sent to recycle bin.</p:Statement>
  <p:PolicyItems>
    <p:PolicyItem featureId="Microsoft.Office.RecordsManagement.PolicyFeatures.Expiration" staticId="0x0101000324CBCB0B78574FA7645E3E013D5CD0|-1473520013" UniqueId="e96759ec-5483-4cd7-b06a-5bf549de2bd4">
      <p:Name>Retention</p:Name>
      <p:Description>Automatic scheduling of content for processing, and performing a retention action on content that has reached its due date.</p:Description>
      <p:CustomData>
        <Schedules nextStageId="3">
          <Schedule type="Default">
            <stages>
              <data stageId="1" recur="true" offset="1" unit="months">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DeletePreviousVersions"/>
              </data>
              <data stageId="2">
                <formula id="Microsoft.Office.RecordsManagement.PolicyFeatures.Expiration.Formula.BuiltIn">
                  <number>7</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5.xml><?xml version="1.0" encoding="utf-8"?>
<p:properties xmlns:p="http://schemas.microsoft.com/office/2006/metadata/properties" xmlns:xsi="http://www.w3.org/2001/XMLSchema-instance" xmlns:pc="http://schemas.microsoft.com/office/infopath/2007/PartnerControls">
  <documentManagement>
    <ea6fdca0dc3d477a85eb2d54cfca3ac4 xmlns="a5f8ab96-b647-44ee-8051-6ce0fea232c8">
      <Terms xmlns="http://schemas.microsoft.com/office/infopath/2007/PartnerControls"/>
    </ea6fdca0dc3d477a85eb2d54cfca3ac4>
    <TaxCatchAll xmlns="a5f8ab96-b647-44ee-8051-6ce0fea232c8" xsi:nil="true"/>
    <n23cfe909ce54ec9bd4082373f768e33 xmlns="a5f8ab96-b647-44ee-8051-6ce0fea232c8">
      <Terms xmlns="http://schemas.microsoft.com/office/infopath/2007/PartnerControls"/>
    </n23cfe909ce54ec9bd4082373f768e33>
    <d28a5e50745243caa016809657bff35b xmlns="a5f8ab96-b647-44ee-8051-6ce0fea232c8">
      <Terms xmlns="http://schemas.microsoft.com/office/infopath/2007/PartnerControls"/>
    </d28a5e50745243caa016809657bff35b>
    <e36707d4290f456d869e0514d9dab6da xmlns="a5f8ab96-b647-44ee-8051-6ce0fea232c8">
      <Terms xmlns="http://schemas.microsoft.com/office/infopath/2007/PartnerControls"/>
    </e36707d4290f456d869e0514d9dab6da>
    <le57b6238bbb48ad992be5e24c0256b9 xmlns="a5f8ab96-b647-44ee-8051-6ce0fea232c8">
      <Terms xmlns="http://schemas.microsoft.com/office/infopath/2007/PartnerControls"/>
    </le57b6238bbb48ad992be5e24c0256b9>
    <_dlc_ExpireDate xmlns="http://schemas.microsoft.com/sharepoint/v3">2025-02-02T18:16:55+00:00</_dlc_ExpireDate>
    <_dlc_ExpireDateSaved xmlns="http://schemas.microsoft.com/sharepoint/v3" xsi:nil="true"/>
  </documentManagement>
</p:properties>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A88B20-38A9-45D2-9D81-C3C654A340CF}">
  <ds:schemaRefs>
    <ds:schemaRef ds:uri="a5f8ab96-b647-44ee-8051-6ce0fea232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EBE8F1-A5AA-4E63-8D8F-B9BC91037B95}">
  <ds:schemaRefs>
    <ds:schemaRef ds:uri="http://schemas.microsoft.com/sharepoint/events"/>
  </ds:schemaRefs>
</ds:datastoreItem>
</file>

<file path=customXml/itemProps3.xml><?xml version="1.0" encoding="utf-8"?>
<ds:datastoreItem xmlns:ds="http://schemas.openxmlformats.org/officeDocument/2006/customXml" ds:itemID="{7694846B-E73F-49AF-A544-99327D1112D2}">
  <ds:schemaRefs>
    <ds:schemaRef ds:uri="Microsoft.SharePoint.Taxonomy.ContentTypeSync"/>
  </ds:schemaRefs>
</ds:datastoreItem>
</file>

<file path=customXml/itemProps4.xml><?xml version="1.0" encoding="utf-8"?>
<ds:datastoreItem xmlns:ds="http://schemas.openxmlformats.org/officeDocument/2006/customXml" ds:itemID="{7A84A60A-2EB1-4C2F-80AF-307586002116}">
  <ds:schemaRefs>
    <ds:schemaRef ds:uri="office.server.policy"/>
  </ds:schemaRefs>
</ds:datastoreItem>
</file>

<file path=customXml/itemProps5.xml><?xml version="1.0" encoding="utf-8"?>
<ds:datastoreItem xmlns:ds="http://schemas.openxmlformats.org/officeDocument/2006/customXml" ds:itemID="{A5D23445-76B8-4A39-9183-9970E456250A}">
  <ds:schemaRefs>
    <ds:schemaRef ds:uri="a5f8ab96-b647-44ee-8051-6ce0fea232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B8BE57DE-6EF9-483D-A7FF-7BB6D5F484C7}">
  <ds:schemaRefs>
    <ds:schemaRef ds:uri="http://schemas.microsoft.com/sharepoint/v3/contenttype/forms"/>
  </ds:schemaRefs>
</ds:datastoreItem>
</file>

<file path=docMetadata/LabelInfo.xml><?xml version="1.0" encoding="utf-8"?>
<clbl:labelList xmlns:clbl="http://schemas.microsoft.com/office/2020/mipLabelMetadata">
  <clbl:label id="{d5c4c49b-ebde-4356-a4f6-d1d955faa706}" enabled="1" method="Standard" siteId="{4a3454a0-8cf4-4a9c-b1c0-6ce4d1495f82}"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14</Slides>
  <Notes>2</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LR - MASTER - LAYOUT</vt:lpstr>
      <vt:lpstr>PowerPoint Presentation</vt:lpstr>
      <vt:lpstr>Lloyd’s Register Foundation</vt:lpstr>
      <vt:lpstr>The Lloyd’s Register Foundation World Risk Poll</vt:lpstr>
      <vt:lpstr>World Risk Poll 2019 Projects</vt:lpstr>
      <vt:lpstr>World Risk Poll 2021 - Call for Proposals</vt:lpstr>
      <vt:lpstr>Demonstrate a tangible link with the World Risk Poll dataset </vt:lpstr>
      <vt:lpstr>Violence and harassment at work remains a significant problem globally</vt:lpstr>
      <vt:lpstr>Psychological harassment – such as insults, threats, bullying or intimidation – is the most common form of abuse globally</vt:lpstr>
      <vt:lpstr>People often experience multiple forms of violence and harassment in the workplace</vt:lpstr>
      <vt:lpstr>Experience of different forms of violence and harassment varies significantly by sex</vt:lpstr>
      <vt:lpstr>Foreign-born women are at higher risk of  violence and harassment at work than native-born women</vt:lpstr>
      <vt:lpstr>Reporting pathways should be clear, particularly for vulnerable groups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Cheal</dc:creator>
  <cp:revision>2</cp:revision>
  <cp:lastPrinted>2021-08-16T08:10:59Z</cp:lastPrinted>
  <dcterms:created xsi:type="dcterms:W3CDTF">2021-08-11T06:51:53Z</dcterms:created>
  <dcterms:modified xsi:type="dcterms:W3CDTF">2023-02-07T15:55:42Z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0x0101000324CBCB0B78574FA7645E3E013D5CD000A15D6843BF8514418AE1C95A8F0DE0F2</vt:lpwstr>
  </property>
  <property fmtid="{D5CDD505-2E9C-101B-9397-08002B2CF9AE}" pid="3" name="_dlc_policyId">
    <vt:lpwstr>0x0101000324CBCB0B78574FA7645E3E013D5CD0|-1473520013</vt:lpwstr>
  </property>
  <property fmtid="{D5CDD505-2E9C-101B-9397-08002B2CF9AE}" pid="4"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5" name="Geography">
    <vt:lpwstr/>
  </property>
  <property fmtid="{D5CDD505-2E9C-101B-9397-08002B2CF9AE}" pid="6" name="Strategic Themes">
    <vt:lpwstr/>
  </property>
  <property fmtid="{D5CDD505-2E9C-101B-9397-08002B2CF9AE}" pid="7" name="Service Sector">
    <vt:lpwstr/>
  </property>
  <property fmtid="{D5CDD505-2E9C-101B-9397-08002B2CF9AE}" pid="8" name="LR Company">
    <vt:lpwstr/>
  </property>
  <property fmtid="{D5CDD505-2E9C-101B-9397-08002B2CF9AE}" pid="9" name="Business Division">
    <vt:lpwstr/>
  </property>
  <property fmtid="{D5CDD505-2E9C-101B-9397-08002B2CF9AE}" pid="10" name="MSIP_Label_d5c4c49b-ebde-4356-a4f6-d1d955faa706_Enabled">
    <vt:lpwstr>true</vt:lpwstr>
  </property>
  <property fmtid="{D5CDD505-2E9C-101B-9397-08002B2CF9AE}" pid="11" name="MSIP_Label_d5c4c49b-ebde-4356-a4f6-d1d955faa706_SetDate">
    <vt:lpwstr>2022-03-22T12:06:44Z</vt:lpwstr>
  </property>
  <property fmtid="{D5CDD505-2E9C-101B-9397-08002B2CF9AE}" pid="12" name="MSIP_Label_d5c4c49b-ebde-4356-a4f6-d1d955faa706_Method">
    <vt:lpwstr>Standard</vt:lpwstr>
  </property>
  <property fmtid="{D5CDD505-2E9C-101B-9397-08002B2CF9AE}" pid="13" name="MSIP_Label_d5c4c49b-ebde-4356-a4f6-d1d955faa706_Name">
    <vt:lpwstr>ConfidentialLR_LR</vt:lpwstr>
  </property>
  <property fmtid="{D5CDD505-2E9C-101B-9397-08002B2CF9AE}" pid="14" name="MSIP_Label_d5c4c49b-ebde-4356-a4f6-d1d955faa706_SiteId">
    <vt:lpwstr>4a3454a0-8cf4-4a9c-b1c0-6ce4d1495f82</vt:lpwstr>
  </property>
  <property fmtid="{D5CDD505-2E9C-101B-9397-08002B2CF9AE}" pid="15" name="MSIP_Label_d5c4c49b-ebde-4356-a4f6-d1d955faa706_ActionId">
    <vt:lpwstr>3e10c8cf-b140-43b3-9fcf-10e60ab0ca5a</vt:lpwstr>
  </property>
  <property fmtid="{D5CDD505-2E9C-101B-9397-08002B2CF9AE}" pid="16" name="MSIP_Label_d5c4c49b-ebde-4356-a4f6-d1d955faa706_ContentBits">
    <vt:lpwstr>0</vt:lpwstr>
  </property>
  <property fmtid="{D5CDD505-2E9C-101B-9397-08002B2CF9AE}" pid="17" name="LR_Classification">
    <vt:lpwstr>Confidential - LR \ LR</vt:lpwstr>
  </property>
  <property fmtid="{D5CDD505-2E9C-101B-9397-08002B2CF9AE}" pid="18" name="MediaServiceImageTags">
    <vt:lpwstr/>
  </property>
  <property fmtid="{D5CDD505-2E9C-101B-9397-08002B2CF9AE}" pid="19" name="lcf76f155ced4ddcb4097134ff3c332f">
    <vt:lpwstr/>
  </property>
</Properties>
</file>