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7"/>
  </p:sldMasterIdLst>
  <p:notesMasterIdLst>
    <p:notesMasterId r:id="rId22"/>
  </p:notesMasterIdLst>
  <p:sldIdLst>
    <p:sldId id="2144868108" r:id="rId8"/>
    <p:sldId id="2144868144" r:id="rId9"/>
    <p:sldId id="2144868141" r:id="rId10"/>
    <p:sldId id="2144868145" r:id="rId11"/>
    <p:sldId id="2144868142" r:id="rId12"/>
    <p:sldId id="2144868146" r:id="rId13"/>
    <p:sldId id="2144868147" r:id="rId14"/>
    <p:sldId id="2144868148" r:id="rId15"/>
    <p:sldId id="2144868150" r:id="rId16"/>
    <p:sldId id="2144868151" r:id="rId17"/>
    <p:sldId id="2144868152" r:id="rId18"/>
    <p:sldId id="2144868149" r:id="rId19"/>
    <p:sldId id="2144868143" r:id="rId20"/>
    <p:sldId id="2144868139" r:id="rId21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8632AA-17B0-0F75-F478-22019BADD890}" name="Gardner, Aaron" initials="GA" userId="Gardner, Aaro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ang, Jetteen" initials="HJ" lastIdx="57" clrIdx="0">
    <p:extLst>
      <p:ext uri="{19B8F6BF-5375-455C-9EA6-DF929625EA0E}">
        <p15:presenceInfo xmlns:p15="http://schemas.microsoft.com/office/powerpoint/2012/main" userId="S::jetteen.huang@lr.org::6b07446a-db1e-41f7-86f3-916fe14c50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006E"/>
    <a:srgbClr val="FFFFFF"/>
    <a:srgbClr val="B2D75E"/>
    <a:srgbClr val="FDA868"/>
    <a:srgbClr val="01B19F"/>
    <a:srgbClr val="6E67C7"/>
    <a:srgbClr val="BB6887"/>
    <a:srgbClr val="006854"/>
    <a:srgbClr val="204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bowska, Dagmara" userId="efb0a024-9bd6-47f2-8a2b-a125052bef6f" providerId="ADAL" clId="{863D66DD-F5C2-4704-8AC6-B2EC2FB8542A}"/>
    <pc:docChg chg="custSel delSld modSld">
      <pc:chgData name="Karbowska, Dagmara" userId="efb0a024-9bd6-47f2-8a2b-a125052bef6f" providerId="ADAL" clId="{863D66DD-F5C2-4704-8AC6-B2EC2FB8542A}" dt="2022-10-14T09:29:50.027" v="35" actId="20577"/>
      <pc:docMkLst>
        <pc:docMk/>
      </pc:docMkLst>
      <pc:sldChg chg="modSp mod">
        <pc:chgData name="Karbowska, Dagmara" userId="efb0a024-9bd6-47f2-8a2b-a125052bef6f" providerId="ADAL" clId="{863D66DD-F5C2-4704-8AC6-B2EC2FB8542A}" dt="2022-10-14T09:29:50.027" v="35" actId="20577"/>
        <pc:sldMkLst>
          <pc:docMk/>
          <pc:sldMk cId="2943730067" sldId="2144868139"/>
        </pc:sldMkLst>
        <pc:spChg chg="mod">
          <ac:chgData name="Karbowska, Dagmara" userId="efb0a024-9bd6-47f2-8a2b-a125052bef6f" providerId="ADAL" clId="{863D66DD-F5C2-4704-8AC6-B2EC2FB8542A}" dt="2022-10-14T09:29:50.027" v="35" actId="20577"/>
          <ac:spMkLst>
            <pc:docMk/>
            <pc:sldMk cId="2943730067" sldId="2144868139"/>
            <ac:spMk id="27" creationId="{0FB0F24B-29FA-E14D-A096-5D1AF6EA0655}"/>
          </ac:spMkLst>
        </pc:spChg>
      </pc:sldChg>
      <pc:sldChg chg="addSp delSp modSp del mod">
        <pc:chgData name="Karbowska, Dagmara" userId="efb0a024-9bd6-47f2-8a2b-a125052bef6f" providerId="ADAL" clId="{863D66DD-F5C2-4704-8AC6-B2EC2FB8542A}" dt="2022-10-14T09:29:01.582" v="2" actId="47"/>
        <pc:sldMkLst>
          <pc:docMk/>
          <pc:sldMk cId="3524004888" sldId="2144868140"/>
        </pc:sldMkLst>
        <pc:spChg chg="add mod">
          <ac:chgData name="Karbowska, Dagmara" userId="efb0a024-9bd6-47f2-8a2b-a125052bef6f" providerId="ADAL" clId="{863D66DD-F5C2-4704-8AC6-B2EC2FB8542A}" dt="2022-10-14T09:28:50.395" v="0" actId="478"/>
          <ac:spMkLst>
            <pc:docMk/>
            <pc:sldMk cId="3524004888" sldId="2144868140"/>
            <ac:spMk id="4" creationId="{9090C81C-0AC6-13B2-6DA8-55BCB1A2AD96}"/>
          </ac:spMkLst>
        </pc:spChg>
        <pc:spChg chg="add mod">
          <ac:chgData name="Karbowska, Dagmara" userId="efb0a024-9bd6-47f2-8a2b-a125052bef6f" providerId="ADAL" clId="{863D66DD-F5C2-4704-8AC6-B2EC2FB8542A}" dt="2022-10-14T09:28:53.216" v="1" actId="478"/>
          <ac:spMkLst>
            <pc:docMk/>
            <pc:sldMk cId="3524004888" sldId="2144868140"/>
            <ac:spMk id="6" creationId="{6F03742F-976E-814B-CAC6-716359E4B4FD}"/>
          </ac:spMkLst>
        </pc:spChg>
        <pc:spChg chg="del">
          <ac:chgData name="Karbowska, Dagmara" userId="efb0a024-9bd6-47f2-8a2b-a125052bef6f" providerId="ADAL" clId="{863D66DD-F5C2-4704-8AC6-B2EC2FB8542A}" dt="2022-10-14T09:28:53.216" v="1" actId="478"/>
          <ac:spMkLst>
            <pc:docMk/>
            <pc:sldMk cId="3524004888" sldId="2144868140"/>
            <ac:spMk id="7" creationId="{75FAC775-8211-5A1F-D015-A6CCCD23FA54}"/>
          </ac:spMkLst>
        </pc:spChg>
        <pc:spChg chg="del">
          <ac:chgData name="Karbowska, Dagmara" userId="efb0a024-9bd6-47f2-8a2b-a125052bef6f" providerId="ADAL" clId="{863D66DD-F5C2-4704-8AC6-B2EC2FB8542A}" dt="2022-10-14T09:28:50.395" v="0" actId="478"/>
          <ac:spMkLst>
            <pc:docMk/>
            <pc:sldMk cId="3524004888" sldId="2144868140"/>
            <ac:spMk id="16" creationId="{7707E30A-36DD-3E4A-AA4F-1AFB09AA1A5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EE9ED-BF58-4109-A131-2A9F54780E91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1CE7C-4CF0-42C0-88A2-FA67CE409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08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1CE7C-4CF0-42C0-88A2-FA67CE4091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75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1CE7C-4CF0-42C0-88A2-FA67CE4091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979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-1 - 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924A7E-1CF8-074F-BA1E-E07029FBCD32}"/>
              </a:ext>
            </a:extLst>
          </p:cNvPr>
          <p:cNvSpPr/>
          <p:nvPr userDrawn="1"/>
        </p:nvSpPr>
        <p:spPr>
          <a:xfrm>
            <a:off x="12700" y="0"/>
            <a:ext cx="12192000" cy="6857999"/>
          </a:xfrm>
          <a:prstGeom prst="rect">
            <a:avLst/>
          </a:prstGeom>
          <a:solidFill>
            <a:srgbClr val="000000">
              <a:alpha val="54878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noFill/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99E97-7CE0-0D72-82DF-955661D1F7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899" y="1113554"/>
            <a:ext cx="6767203" cy="496109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356E69-3EF3-D74E-B6A9-663E039411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1465" y="2700399"/>
            <a:ext cx="3543885" cy="1088696"/>
          </a:xfrm>
        </p:spPr>
        <p:txBody>
          <a:bodyPr>
            <a:normAutofit/>
          </a:bodyPr>
          <a:lstStyle>
            <a:lvl1pPr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CF2BBA0-E85E-F54D-B104-B28BAFC6AB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71465" y="1463338"/>
            <a:ext cx="3531394" cy="108005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77742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50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1 - Divid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9D74F3-0270-C975-75B4-695E52CD6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90" y="1668622"/>
            <a:ext cx="6404135" cy="3551011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E90D2A36-6CDB-7CA3-8161-139A40FBB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3094" y="1907266"/>
            <a:ext cx="3014675" cy="2260132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76321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2 - 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A884C1-0464-1046-8720-D2FA28E02C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404" y="-26141"/>
            <a:ext cx="1282700" cy="63119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EA10A6D-376C-1846-BD94-FC6B2B0FF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7626" y="1307210"/>
            <a:ext cx="5046303" cy="2260132"/>
          </a:xfrm>
        </p:spPr>
        <p:txBody>
          <a:bodyPr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46662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4 - Divid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84B295-C008-5A67-9AB3-ECBD409AB3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404" y="-14990"/>
            <a:ext cx="1282700" cy="63119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CF49691-016E-724F-9079-3D9E7E7C26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7626" y="1307209"/>
            <a:ext cx="5046304" cy="2260132"/>
          </a:xfrm>
        </p:spPr>
        <p:txBody>
          <a:bodyPr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04809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5 -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856E4EB-8B09-401C-DA7E-C555D35D0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67" y="1764649"/>
            <a:ext cx="11614606" cy="3328701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871A414-1841-024A-A3E7-568A8B934D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260" y="1764649"/>
            <a:ext cx="4956657" cy="2687036"/>
          </a:xfrm>
        </p:spPr>
        <p:txBody>
          <a:bodyPr anchor="ctr" anchorCtr="0">
            <a:noAutofit/>
          </a:bodyPr>
          <a:lstStyle>
            <a:lvl1pPr>
              <a:defRPr sz="4400" b="1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45817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08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1575CC-B8B7-324B-8B99-4A5C36B988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86949" y="6376447"/>
            <a:ext cx="431242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2275764-C7A8-5640-B3AC-B3FDF0F386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288" y="1316038"/>
            <a:ext cx="10531475" cy="50244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C7F884-C9EC-3749-8DA5-44692969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5747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3E77633-408C-8641-A8B3-89A02C9E52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485" y="2323498"/>
            <a:ext cx="5296581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D6B67A-47ED-D441-B1FC-9469D3BC3C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8480" y="2843429"/>
            <a:ext cx="5296583" cy="43702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D4D368-9CAF-F943-9706-77254DA90A5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7286" y="3543577"/>
            <a:ext cx="5281894" cy="144537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 b="0" i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0801CFC-437A-D04A-83DD-5E56E0B355F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8480" y="1581544"/>
            <a:ext cx="512922" cy="512922"/>
          </a:xfrm>
        </p:spPr>
        <p:txBody>
          <a:bodyPr>
            <a:normAutofit/>
          </a:bodyPr>
          <a:lstStyle>
            <a:lvl1pPr>
              <a:defRPr sz="900" b="0" i="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F509B07-55BC-8C4A-B000-2B02FB2CB2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9685" y="2323498"/>
            <a:ext cx="5296581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DFE5456-FEB7-C545-993D-201AA1F2DA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9680" y="2843429"/>
            <a:ext cx="5296583" cy="43702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13543A7-3DA8-6046-8950-0E656F12A66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28486" y="3543577"/>
            <a:ext cx="5281894" cy="144537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 b="0" i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753B23CD-03A6-5A48-94DD-F3487E7D15F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19680" y="1581544"/>
            <a:ext cx="512922" cy="512922"/>
          </a:xfrm>
        </p:spPr>
        <p:txBody>
          <a:bodyPr>
            <a:normAutofit/>
          </a:bodyPr>
          <a:lstStyle>
            <a:lvl1pPr>
              <a:defRPr sz="900" b="0" i="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84183-4F3E-4D40-A9EF-444C207BD3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386949" y="6376447"/>
            <a:ext cx="431242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5847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3E77633-408C-8641-A8B3-89A02C9E52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486" y="2323498"/>
            <a:ext cx="3173604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D6B67A-47ED-D441-B1FC-9469D3BC3C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8480" y="2843429"/>
            <a:ext cx="3173605" cy="43702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D4D368-9CAF-F943-9706-77254DA90A5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7286" y="3543577"/>
            <a:ext cx="3164804" cy="1445373"/>
          </a:xfrm>
        </p:spPr>
        <p:txBody>
          <a:bodyPr>
            <a:noAutofit/>
          </a:bodyPr>
          <a:lstStyle>
            <a:lvl1pPr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0801CFC-437A-D04A-83DD-5E56E0B355F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8480" y="1581544"/>
            <a:ext cx="512922" cy="512922"/>
          </a:xfrm>
        </p:spPr>
        <p:txBody>
          <a:bodyPr>
            <a:normAutofit/>
          </a:bodyPr>
          <a:lstStyle>
            <a:lvl1pPr>
              <a:defRPr sz="900" b="0" i="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5850C68-ABEF-054D-A777-A5BFDC442B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26819" y="2323498"/>
            <a:ext cx="3173604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0B777012-382E-E74C-A2FD-E8D0A0258E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6813" y="2843429"/>
            <a:ext cx="3173605" cy="43702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2DD855-B122-5442-A29B-878026B617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135619" y="3543577"/>
            <a:ext cx="3164804" cy="1445373"/>
          </a:xfrm>
        </p:spPr>
        <p:txBody>
          <a:bodyPr>
            <a:noAutofit/>
          </a:bodyPr>
          <a:lstStyle>
            <a:lvl1pPr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  <a:p>
            <a:pPr lvl="4"/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B4B0711D-CD4B-9948-9754-DD5731225CC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26813" y="1581544"/>
            <a:ext cx="512922" cy="512922"/>
          </a:xfrm>
        </p:spPr>
        <p:txBody>
          <a:bodyPr>
            <a:normAutofit/>
          </a:bodyPr>
          <a:lstStyle>
            <a:lvl1pPr>
              <a:defRPr sz="900" b="0" i="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4A6F2F9B-A11A-9647-9625-C34AD6993F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3619" y="2323498"/>
            <a:ext cx="3173604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5E0656D9-B92E-AC41-A153-3B5CB234F1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33613" y="2843429"/>
            <a:ext cx="3173605" cy="43702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16C2FF3-4EA0-D142-876B-FB517AC850B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742419" y="3543577"/>
            <a:ext cx="3164804" cy="1445373"/>
          </a:xfrm>
        </p:spPr>
        <p:txBody>
          <a:bodyPr>
            <a:noAutofit/>
          </a:bodyPr>
          <a:lstStyle>
            <a:lvl1pPr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  <a:p>
            <a:pPr lvl="4"/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BF282AB9-988A-3245-9093-7FB02B2F086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33613" y="1581544"/>
            <a:ext cx="512922" cy="512922"/>
          </a:xfrm>
        </p:spPr>
        <p:txBody>
          <a:bodyPr>
            <a:normAutofit/>
          </a:bodyPr>
          <a:lstStyle>
            <a:lvl1pPr>
              <a:defRPr sz="900" b="0" i="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6714B1-C374-A84B-9859-B8809ED8E2C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04879" y="6376447"/>
            <a:ext cx="401639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42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3E77633-408C-8641-A8B3-89A02C9E52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486" y="2323498"/>
            <a:ext cx="2458265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D6B67A-47ED-D441-B1FC-9469D3BC3C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8481" y="2843429"/>
            <a:ext cx="2458266" cy="43702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D4D368-9CAF-F943-9706-77254DA90A5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7286" y="3543577"/>
            <a:ext cx="2451448" cy="1445373"/>
          </a:xfrm>
        </p:spPr>
        <p:txBody>
          <a:bodyPr>
            <a:noAutofit/>
          </a:bodyPr>
          <a:lstStyle>
            <a:lvl1pPr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0801CFC-437A-D04A-83DD-5E56E0B355F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8480" y="1581544"/>
            <a:ext cx="512922" cy="512922"/>
          </a:xfrm>
        </p:spPr>
        <p:txBody>
          <a:bodyPr>
            <a:normAutofit/>
          </a:bodyPr>
          <a:lstStyle>
            <a:lvl1pPr>
              <a:defRPr sz="900" b="0" i="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AA3CB66D-00E3-D743-A865-943593477E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8620" y="2323498"/>
            <a:ext cx="2458265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0FE824F8-1540-814E-B1B2-7B0C9FEC70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88615" y="2843429"/>
            <a:ext cx="2458266" cy="43702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46821001-C3C7-7047-A6FA-0D5E9C2CE28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297420" y="3543577"/>
            <a:ext cx="2451448" cy="1445373"/>
          </a:xfrm>
        </p:spPr>
        <p:txBody>
          <a:bodyPr>
            <a:noAutofit/>
          </a:bodyPr>
          <a:lstStyle>
            <a:lvl1pPr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52" name="Picture Placeholder 10">
            <a:extLst>
              <a:ext uri="{FF2B5EF4-FFF2-40B4-BE49-F238E27FC236}">
                <a16:creationId xmlns:a16="http://schemas.microsoft.com/office/drawing/2014/main" id="{A4AD33FC-CFDD-CF48-9FA6-AA1E845C9F5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88614" y="1581544"/>
            <a:ext cx="512922" cy="512922"/>
          </a:xfrm>
        </p:spPr>
        <p:txBody>
          <a:bodyPr>
            <a:normAutofit/>
          </a:bodyPr>
          <a:lstStyle>
            <a:lvl1pPr>
              <a:defRPr sz="900" b="0" i="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23025BD6-A97F-0147-9FE2-BE234E36B2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48753" y="2323498"/>
            <a:ext cx="2458265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E0FADF07-4DEC-2F4E-9F43-4B02377596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48748" y="2843429"/>
            <a:ext cx="2458266" cy="43702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FA5C23A2-D20D-9349-8A10-391403A6285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057553" y="3543577"/>
            <a:ext cx="2451448" cy="1445373"/>
          </a:xfrm>
        </p:spPr>
        <p:txBody>
          <a:bodyPr>
            <a:noAutofit/>
          </a:bodyPr>
          <a:lstStyle>
            <a:lvl1pPr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9575E9FF-AA20-D348-A278-CDD31B5D5C0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48747" y="1581544"/>
            <a:ext cx="512922" cy="512922"/>
          </a:xfrm>
        </p:spPr>
        <p:txBody>
          <a:bodyPr>
            <a:normAutofit/>
          </a:bodyPr>
          <a:lstStyle>
            <a:lvl1pPr>
              <a:defRPr sz="900" b="0" i="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8B9F4A41-C469-064B-BF64-C73AAA5BB8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08887" y="2323498"/>
            <a:ext cx="2458265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04BF0831-AC94-6A45-88B8-AB25B0CE380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08882" y="2843429"/>
            <a:ext cx="2458266" cy="43702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429F488B-1C34-E34E-8F40-6316BDF6CE59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817687" y="3543577"/>
            <a:ext cx="2451448" cy="1445373"/>
          </a:xfrm>
        </p:spPr>
        <p:txBody>
          <a:bodyPr>
            <a:noAutofit/>
          </a:bodyPr>
          <a:lstStyle>
            <a:lvl1pPr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62" name="Picture Placeholder 10">
            <a:extLst>
              <a:ext uri="{FF2B5EF4-FFF2-40B4-BE49-F238E27FC236}">
                <a16:creationId xmlns:a16="http://schemas.microsoft.com/office/drawing/2014/main" id="{A72D4981-5E09-4D48-AD22-90D0488E6A4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08881" y="1581544"/>
            <a:ext cx="512922" cy="512922"/>
          </a:xfrm>
        </p:spPr>
        <p:txBody>
          <a:bodyPr>
            <a:normAutofit/>
          </a:bodyPr>
          <a:lstStyle>
            <a:lvl1pPr>
              <a:defRPr sz="900" b="0" i="0">
                <a:latin typeface="Source Sans Pro" panose="020B0503030403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E5D7B3-895A-CA44-8FCF-25451CBC8B3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11404879" y="6376447"/>
            <a:ext cx="401639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5504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91D949F-452A-F24D-BBF9-8BBC26309E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8486" y="2419523"/>
            <a:ext cx="986712" cy="537914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2400" b="1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01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687E05-83E2-2047-AF2B-D93286B5741B}"/>
              </a:ext>
            </a:extLst>
          </p:cNvPr>
          <p:cNvCxnSpPr>
            <a:cxnSpLocks/>
          </p:cNvCxnSpPr>
          <p:nvPr userDrawn="1"/>
        </p:nvCxnSpPr>
        <p:spPr>
          <a:xfrm>
            <a:off x="588088" y="3095975"/>
            <a:ext cx="10922701" cy="0"/>
          </a:xfrm>
          <a:prstGeom prst="line">
            <a:avLst/>
          </a:prstGeom>
          <a:noFill/>
          <a:ln w="12700" cap="flat">
            <a:solidFill>
              <a:srgbClr val="BCBCB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C6ADCC-E01D-D84E-AA85-9FEF17E4C1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7286" y="3305421"/>
            <a:ext cx="1528581" cy="1867702"/>
          </a:xfrm>
        </p:spPr>
        <p:txBody>
          <a:bodyPr>
            <a:noAutofit/>
          </a:bodyPr>
          <a:lstStyle>
            <a:lvl1pPr>
              <a:defRPr sz="1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C99B3F-75FF-284C-8382-25BE5E55F9C4}"/>
              </a:ext>
            </a:extLst>
          </p:cNvPr>
          <p:cNvSpPr/>
          <p:nvPr userDrawn="1"/>
        </p:nvSpPr>
        <p:spPr>
          <a:xfrm>
            <a:off x="494570" y="2984375"/>
            <a:ext cx="224712" cy="223200"/>
          </a:xfrm>
          <a:prstGeom prst="ellipse">
            <a:avLst/>
          </a:prstGeom>
          <a:solidFill>
            <a:schemeClr val="tx1"/>
          </a:solidFill>
          <a:ln w="19050" cap="flat">
            <a:solidFill>
              <a:srgbClr val="E6006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BF9003C8-4BA3-9047-8644-844311E140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8820" y="2419523"/>
            <a:ext cx="986712" cy="537914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2400" b="1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02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F6E9D90-99F3-C84E-A28A-6BFA26D3D20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357620" y="3305421"/>
            <a:ext cx="1528581" cy="1867693"/>
          </a:xfrm>
        </p:spPr>
        <p:txBody>
          <a:bodyPr>
            <a:noAutofit/>
          </a:bodyPr>
          <a:lstStyle>
            <a:lvl1pPr>
              <a:defRPr sz="1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DE3D73-2516-7D4D-B580-EEF2E82CF43E}"/>
              </a:ext>
            </a:extLst>
          </p:cNvPr>
          <p:cNvSpPr/>
          <p:nvPr userDrawn="1"/>
        </p:nvSpPr>
        <p:spPr>
          <a:xfrm>
            <a:off x="2314904" y="2984375"/>
            <a:ext cx="224712" cy="223200"/>
          </a:xfrm>
          <a:prstGeom prst="ellipse">
            <a:avLst/>
          </a:prstGeom>
          <a:solidFill>
            <a:schemeClr val="tx1"/>
          </a:solidFill>
          <a:ln w="19050" cap="flat">
            <a:solidFill>
              <a:srgbClr val="E6006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F1BFB3F-24F0-3546-ADC1-AF6D98A72F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77619" y="2419523"/>
            <a:ext cx="986712" cy="537914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2400" b="1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03</a:t>
            </a:r>
            <a:endParaRPr lang="en-GB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7BA38A1-99E8-A44A-9D0E-A5D82CFB992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186419" y="3305421"/>
            <a:ext cx="1528581" cy="1867702"/>
          </a:xfrm>
        </p:spPr>
        <p:txBody>
          <a:bodyPr>
            <a:noAutofit/>
          </a:bodyPr>
          <a:lstStyle>
            <a:lvl1pPr>
              <a:defRPr sz="1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0158864-DE79-2943-9175-75685B9300A4}"/>
              </a:ext>
            </a:extLst>
          </p:cNvPr>
          <p:cNvSpPr/>
          <p:nvPr userDrawn="1"/>
        </p:nvSpPr>
        <p:spPr>
          <a:xfrm>
            <a:off x="4143703" y="2984375"/>
            <a:ext cx="224712" cy="223200"/>
          </a:xfrm>
          <a:prstGeom prst="ellipse">
            <a:avLst/>
          </a:prstGeom>
          <a:solidFill>
            <a:schemeClr val="tx1"/>
          </a:solidFill>
          <a:ln w="19050" cap="flat">
            <a:solidFill>
              <a:srgbClr val="E6006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2958B3E9-BE4E-6241-A331-0879BB6B2C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7953" y="2419523"/>
            <a:ext cx="986712" cy="537914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2400" b="1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04</a:t>
            </a:r>
            <a:endParaRPr lang="en-GB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97520A5-660B-E043-A7DE-34F2D88FBA9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06753" y="3305421"/>
            <a:ext cx="1528581" cy="1867693"/>
          </a:xfrm>
        </p:spPr>
        <p:txBody>
          <a:bodyPr>
            <a:noAutofit/>
          </a:bodyPr>
          <a:lstStyle>
            <a:lvl1pPr>
              <a:defRPr sz="1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1DB5580-5F09-D24F-83A4-FB3A5238F028}"/>
              </a:ext>
            </a:extLst>
          </p:cNvPr>
          <p:cNvSpPr/>
          <p:nvPr userDrawn="1"/>
        </p:nvSpPr>
        <p:spPr>
          <a:xfrm>
            <a:off x="5964037" y="2984375"/>
            <a:ext cx="224712" cy="223200"/>
          </a:xfrm>
          <a:prstGeom prst="ellipse">
            <a:avLst/>
          </a:prstGeom>
          <a:solidFill>
            <a:schemeClr val="tx1"/>
          </a:solidFill>
          <a:ln w="19050" cap="flat">
            <a:solidFill>
              <a:srgbClr val="E6006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772D8F9-DF49-BA40-8218-30BCF645A0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92885" y="2419523"/>
            <a:ext cx="986712" cy="537914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2400" b="1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05</a:t>
            </a:r>
            <a:endParaRPr lang="en-GB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5FE7CF6-7449-E54F-AED6-28E9EBF239B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801685" y="3305421"/>
            <a:ext cx="1528581" cy="1867702"/>
          </a:xfrm>
        </p:spPr>
        <p:txBody>
          <a:bodyPr>
            <a:noAutofit/>
          </a:bodyPr>
          <a:lstStyle>
            <a:lvl1pPr>
              <a:defRPr sz="1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A532D4C-FDBA-8B41-B686-6C4DE4E6D2B7}"/>
              </a:ext>
            </a:extLst>
          </p:cNvPr>
          <p:cNvSpPr/>
          <p:nvPr userDrawn="1"/>
        </p:nvSpPr>
        <p:spPr>
          <a:xfrm>
            <a:off x="7758969" y="2984375"/>
            <a:ext cx="224712" cy="223200"/>
          </a:xfrm>
          <a:prstGeom prst="ellipse">
            <a:avLst/>
          </a:prstGeom>
          <a:solidFill>
            <a:schemeClr val="tx1"/>
          </a:solidFill>
          <a:ln w="19050" cap="flat">
            <a:solidFill>
              <a:srgbClr val="E6006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3EA55EC4-B409-A046-8D9A-CBE0658829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13219" y="2419523"/>
            <a:ext cx="986712" cy="537914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2400" b="1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06</a:t>
            </a:r>
            <a:endParaRPr lang="en-GB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B0249D2-EC90-0D4F-9140-51B1039E6DE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9622019" y="3305421"/>
            <a:ext cx="1528581" cy="1867693"/>
          </a:xfrm>
        </p:spPr>
        <p:txBody>
          <a:bodyPr>
            <a:noAutofit/>
          </a:bodyPr>
          <a:lstStyle>
            <a:lvl1pPr>
              <a:defRPr sz="1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1FD1351-C926-144B-8734-968FB2D548AD}"/>
              </a:ext>
            </a:extLst>
          </p:cNvPr>
          <p:cNvSpPr/>
          <p:nvPr userDrawn="1"/>
        </p:nvSpPr>
        <p:spPr>
          <a:xfrm>
            <a:off x="9579303" y="2984375"/>
            <a:ext cx="224712" cy="223200"/>
          </a:xfrm>
          <a:prstGeom prst="ellipse">
            <a:avLst/>
          </a:prstGeom>
          <a:solidFill>
            <a:schemeClr val="tx1"/>
          </a:solidFill>
          <a:ln w="19050" cap="flat">
            <a:solidFill>
              <a:srgbClr val="E6006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25C8453-66DA-A644-BF3B-AE727255107E}"/>
              </a:ext>
            </a:extLst>
          </p:cNvPr>
          <p:cNvSpPr/>
          <p:nvPr userDrawn="1"/>
        </p:nvSpPr>
        <p:spPr>
          <a:xfrm>
            <a:off x="11281103" y="2984375"/>
            <a:ext cx="224712" cy="223200"/>
          </a:xfrm>
          <a:prstGeom prst="ellipse">
            <a:avLst/>
          </a:prstGeom>
          <a:solidFill>
            <a:schemeClr val="tx1"/>
          </a:solidFill>
          <a:ln w="19050" cap="flat">
            <a:solidFill>
              <a:srgbClr val="E6006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A050F4-4A4D-A848-B119-8F8E489B373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404879" y="6376447"/>
            <a:ext cx="392674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B321E0-7E90-5C49-A974-65EF9471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C284C-1429-30EF-7D3A-4C508278F6E3}"/>
              </a:ext>
            </a:extLst>
          </p:cNvPr>
          <p:cNvSpPr txBox="1"/>
          <p:nvPr userDrawn="1"/>
        </p:nvSpPr>
        <p:spPr>
          <a:xfrm>
            <a:off x="1109965" y="2690345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err="1">
              <a:ln>
                <a:noFill/>
              </a:ln>
              <a:solidFill>
                <a:srgbClr val="132421"/>
              </a:solidFill>
              <a:effectLst/>
              <a:uFill>
                <a:solidFill>
                  <a:srgbClr val="132421"/>
                </a:solidFill>
              </a:uFill>
              <a:ea typeface="Silka Light"/>
              <a:cs typeface="Silka Light"/>
              <a:sym typeface="Silk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46ECE6-B083-076F-D727-89DE3D5C367D}"/>
              </a:ext>
            </a:extLst>
          </p:cNvPr>
          <p:cNvSpPr txBox="1"/>
          <p:nvPr userDrawn="1"/>
        </p:nvSpPr>
        <p:spPr>
          <a:xfrm>
            <a:off x="6663690" y="268605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normAutofit fontScale="25000" lnSpcReduction="20000"/>
          </a:bodyPr>
          <a:lstStyle/>
          <a:p>
            <a:pPr marL="0" marR="0" indent="0" algn="l" defTabSz="4572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err="1">
              <a:ln>
                <a:noFill/>
              </a:ln>
              <a:solidFill>
                <a:srgbClr val="132421"/>
              </a:solidFill>
              <a:effectLst/>
              <a:uFill>
                <a:solidFill>
                  <a:srgbClr val="132421"/>
                </a:solidFill>
              </a:uFill>
              <a:ea typeface="Silka Light"/>
              <a:cs typeface="Silka Light"/>
              <a:sym typeface="Silk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419572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1 -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F9656-8594-4949-816C-762BAFBA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FC7F04-D737-C847-AF2C-FBCA8A5410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879" y="6376447"/>
            <a:ext cx="401639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08ED66-61EC-4049-8383-000BF234EB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288" y="1316038"/>
            <a:ext cx="10531475" cy="50244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167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-2 - Intr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2C6691-2975-4648-B0DD-73B33D6909E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54878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noFill/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D099C-ED6A-62A9-E84B-A37AAAD64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495" y="-553356"/>
            <a:ext cx="2928739" cy="6716486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CF2BBA0-E85E-F54D-B104-B28BAFC6AB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411" y="2939076"/>
            <a:ext cx="7078438" cy="1080119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6E62F9F-8261-814F-9F14-0641C6B36D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8411" y="4164333"/>
            <a:ext cx="7135989" cy="1087314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30375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EC8B222-4A5F-D84A-9A65-A24317DA0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2735" y="1809270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923381B-5088-8A43-A970-858B94B0B1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82735" y="2488046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057B65-560F-3446-90D9-9B9D1DC31C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82735" y="3166822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B62DF57-15E7-0947-A08D-B5AA7757E9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82735" y="3845598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5C2529B-0F34-3148-8A27-AAAB747C51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82735" y="4524374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0011DFD-FBE2-A140-9CD9-4C1C2636D1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82735" y="5203148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0B599EC-E557-5F43-9E95-45447D1ECD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6768" y="1766404"/>
            <a:ext cx="1073150" cy="625135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3600" b="1" i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83125F8-11DA-E642-B57E-14D0159D33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6768" y="2444524"/>
            <a:ext cx="1073150" cy="625135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3600" b="1" i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AAE5299-210B-9748-A937-601EEED03A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6768" y="3122644"/>
            <a:ext cx="1073150" cy="625135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3600" b="1" i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14048D-E2CD-8541-8932-EDB7BA19C4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768" y="3800764"/>
            <a:ext cx="1073150" cy="625135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3600" b="1" i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C0989D-0D8E-1E4F-88B4-5E7FD26613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768" y="4478884"/>
            <a:ext cx="1073150" cy="625135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3600" b="1" i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A140FD-D591-5C4B-93C8-1CF6306856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768" y="5157005"/>
            <a:ext cx="1073150" cy="625135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3600" b="1" i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944EB4-8D8F-9D46-9765-F5CB22755350}"/>
              </a:ext>
            </a:extLst>
          </p:cNvPr>
          <p:cNvCxnSpPr>
            <a:cxnSpLocks/>
          </p:cNvCxnSpPr>
          <p:nvPr userDrawn="1"/>
        </p:nvCxnSpPr>
        <p:spPr>
          <a:xfrm>
            <a:off x="1423788" y="1850825"/>
            <a:ext cx="0" cy="456293"/>
          </a:xfrm>
          <a:prstGeom prst="line">
            <a:avLst/>
          </a:prstGeom>
          <a:ln w="12700">
            <a:solidFill>
              <a:srgbClr val="E6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17BD6F-1AC0-1F48-B040-B3B845E23398}"/>
              </a:ext>
            </a:extLst>
          </p:cNvPr>
          <p:cNvCxnSpPr>
            <a:cxnSpLocks/>
          </p:cNvCxnSpPr>
          <p:nvPr userDrawn="1"/>
        </p:nvCxnSpPr>
        <p:spPr>
          <a:xfrm>
            <a:off x="1423788" y="2528945"/>
            <a:ext cx="0" cy="456293"/>
          </a:xfrm>
          <a:prstGeom prst="line">
            <a:avLst/>
          </a:prstGeom>
          <a:ln w="12700">
            <a:solidFill>
              <a:srgbClr val="E6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A9F462-1E33-E84A-85DE-07E63B43C380}"/>
              </a:ext>
            </a:extLst>
          </p:cNvPr>
          <p:cNvCxnSpPr>
            <a:cxnSpLocks/>
          </p:cNvCxnSpPr>
          <p:nvPr userDrawn="1"/>
        </p:nvCxnSpPr>
        <p:spPr>
          <a:xfrm>
            <a:off x="1411452" y="3207065"/>
            <a:ext cx="0" cy="456293"/>
          </a:xfrm>
          <a:prstGeom prst="line">
            <a:avLst/>
          </a:prstGeom>
          <a:ln w="12700">
            <a:solidFill>
              <a:srgbClr val="E6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D2100B-DEAE-7F49-9989-E6C8DBF19202}"/>
              </a:ext>
            </a:extLst>
          </p:cNvPr>
          <p:cNvCxnSpPr>
            <a:cxnSpLocks/>
          </p:cNvCxnSpPr>
          <p:nvPr userDrawn="1"/>
        </p:nvCxnSpPr>
        <p:spPr>
          <a:xfrm>
            <a:off x="1411452" y="3885185"/>
            <a:ext cx="0" cy="456293"/>
          </a:xfrm>
          <a:prstGeom prst="line">
            <a:avLst/>
          </a:prstGeom>
          <a:ln w="12700">
            <a:solidFill>
              <a:srgbClr val="E6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B9267B-43D5-B745-B162-964D26A8B036}"/>
              </a:ext>
            </a:extLst>
          </p:cNvPr>
          <p:cNvCxnSpPr>
            <a:cxnSpLocks/>
          </p:cNvCxnSpPr>
          <p:nvPr userDrawn="1"/>
        </p:nvCxnSpPr>
        <p:spPr>
          <a:xfrm>
            <a:off x="1411452" y="4563305"/>
            <a:ext cx="0" cy="456293"/>
          </a:xfrm>
          <a:prstGeom prst="line">
            <a:avLst/>
          </a:prstGeom>
          <a:ln w="12700">
            <a:solidFill>
              <a:srgbClr val="E6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767CE6-70F1-064C-9D6D-C431568DFEBB}"/>
              </a:ext>
            </a:extLst>
          </p:cNvPr>
          <p:cNvCxnSpPr>
            <a:cxnSpLocks/>
          </p:cNvCxnSpPr>
          <p:nvPr userDrawn="1"/>
        </p:nvCxnSpPr>
        <p:spPr>
          <a:xfrm>
            <a:off x="1411452" y="5241426"/>
            <a:ext cx="0" cy="456293"/>
          </a:xfrm>
          <a:prstGeom prst="line">
            <a:avLst/>
          </a:prstGeom>
          <a:ln w="12700">
            <a:solidFill>
              <a:srgbClr val="E60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F876B2F-71A0-454B-8051-36979D7F36C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2735" y="2035344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 sub text here</a:t>
            </a:r>
            <a:endParaRPr lang="en-GB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9BBE4CE4-98DF-8B44-9471-113CEF5D4C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82735" y="5429305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 sub text here</a:t>
            </a:r>
            <a:endParaRPr lang="en-GB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C6361F7-4AB6-B24C-AC29-561ECEBE77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82735" y="4750512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 sub text here</a:t>
            </a:r>
            <a:endParaRPr lang="en-GB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EAF670E-E7DB-544E-9151-6EBC7D9353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82735" y="4071720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 sub text here</a:t>
            </a:r>
            <a:endParaRPr lang="en-GB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65FBFE6-B10D-0D46-A2F3-E58E803BAD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82735" y="3392928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 sub text here</a:t>
            </a:r>
            <a:endParaRPr lang="en-GB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350D4269-165A-B244-9ED8-F5411EC7AE7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82735" y="2714136"/>
            <a:ext cx="3605212" cy="31378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 sub text here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76FF9D3-C6FB-0740-B95F-C7DDBBE8D15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540375" y="1766888"/>
            <a:ext cx="5838825" cy="3976687"/>
          </a:xfrm>
        </p:spPr>
        <p:txBody>
          <a:bodyPr/>
          <a:lstStyle>
            <a:lvl1pPr>
              <a:defRPr b="0" i="0">
                <a:latin typeface="Source Sans Pro" panose="020B0503030403020204" pitchFamily="34" charset="0"/>
              </a:defRPr>
            </a:lvl1pPr>
          </a:lstStyle>
          <a:p>
            <a:endParaRPr lang="en-US"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3E2DF75A-56B5-6145-B06A-58F95908CFAE}"/>
              </a:ext>
            </a:extLst>
          </p:cNvPr>
          <p:cNvSpPr/>
          <p:nvPr userDrawn="1"/>
        </p:nvSpPr>
        <p:spPr>
          <a:xfrm flipH="1" flipV="1">
            <a:off x="11622999" y="6694662"/>
            <a:ext cx="0" cy="163338"/>
          </a:xfrm>
          <a:prstGeom prst="line">
            <a:avLst/>
          </a:prstGeom>
          <a:ln w="12700">
            <a:solidFill>
              <a:schemeClr val="bg2">
                <a:alpha val="25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Silka Medium"/>
                <a:ea typeface="Silka Medium"/>
                <a:cs typeface="Silka Medium"/>
                <a:sym typeface="Silka Medium"/>
              </a:defRPr>
            </a:pPr>
            <a:endParaRPr sz="1600" b="0" i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20606-EF54-E24E-BAFE-FC66F9E1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81C34C-2365-A649-85BF-E8994F2A568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404879" y="6376447"/>
            <a:ext cx="410601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0027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-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EC8B222-4A5F-D84A-9A65-A24317DA0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7894" y="1809269"/>
            <a:ext cx="2601801" cy="3882071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</a:t>
            </a:r>
            <a:endParaRPr lang="en-GB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5795FE43-06E3-0945-B9B5-415D0F585D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486" y="520098"/>
            <a:ext cx="10023040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D6605-57F9-F74C-8B43-6F696C6B49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2568" y="1809269"/>
            <a:ext cx="2601801" cy="3882071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E5C114-E274-7F47-B254-CB2821E2FC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7242" y="1809269"/>
            <a:ext cx="2601801" cy="3882071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29AE26-A275-9546-8051-04519B2209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61917" y="1809269"/>
            <a:ext cx="2601801" cy="3882071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>
              <a:buFontTx/>
              <a:buNone/>
              <a:defRPr sz="4800">
                <a:latin typeface="+mj-lt"/>
              </a:defRPr>
            </a:lvl2pPr>
            <a:lvl3pPr>
              <a:buFontTx/>
              <a:buNone/>
              <a:defRPr sz="4800">
                <a:latin typeface="+mj-lt"/>
              </a:defRPr>
            </a:lvl3pPr>
            <a:lvl4pPr>
              <a:buFontTx/>
              <a:buNone/>
              <a:defRPr sz="4800">
                <a:latin typeface="+mj-lt"/>
              </a:defRPr>
            </a:lvl4pPr>
            <a:lvl5pPr>
              <a:buFontTx/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Insert item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8E91D-DFD0-084F-9C48-61157EAEDEA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04879" y="6376447"/>
            <a:ext cx="401639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8894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63E16A-772B-C743-8941-168217F7FB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769685" y="1585448"/>
            <a:ext cx="4923715" cy="4273469"/>
          </a:xfrm>
        </p:spPr>
        <p:txBody>
          <a:bodyPr>
            <a:noAutofit/>
          </a:bodyPr>
          <a:lstStyle>
            <a:lvl1pPr>
              <a:defRPr sz="11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endParaRPr lang="en-US"/>
          </a:p>
        </p:txBody>
      </p:sp>
      <p:sp>
        <p:nvSpPr>
          <p:cNvPr id="11" name="Picture Placeholder 32">
            <a:extLst>
              <a:ext uri="{FF2B5EF4-FFF2-40B4-BE49-F238E27FC236}">
                <a16:creationId xmlns:a16="http://schemas.microsoft.com/office/drawing/2014/main" id="{2BC5B686-4A48-6441-A47C-F287A31E2B9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" y="0"/>
            <a:ext cx="5139266" cy="6858000"/>
          </a:xfrm>
          <a:solidFill>
            <a:srgbClr val="BCBCBC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E6E9ED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BDE92B-CFED-BA44-94F7-C36F841B376B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404879" y="6376447"/>
            <a:ext cx="401639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610E32-F10B-2240-A09B-118589859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685" y="520097"/>
            <a:ext cx="4915066" cy="52877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2222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2">
            <a:extLst>
              <a:ext uri="{FF2B5EF4-FFF2-40B4-BE49-F238E27FC236}">
                <a16:creationId xmlns:a16="http://schemas.microsoft.com/office/drawing/2014/main" id="{2BC5B686-4A48-6441-A47C-F287A31E2B9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-1"/>
            <a:ext cx="12192000" cy="6231467"/>
          </a:xfrm>
          <a:solidFill>
            <a:srgbClr val="BCBCBC"/>
          </a:solidFill>
          <a:ln>
            <a:noFill/>
          </a:ln>
        </p:spPr>
        <p:txBody>
          <a:bodyPr anchor="ctr"/>
          <a:lstStyle>
            <a:lvl1pPr algn="ctr">
              <a:defRPr>
                <a:solidFill>
                  <a:srgbClr val="E6E9ED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90A722-0FD4-B04C-92E4-67C6F5FC2F32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359599" y="6376447"/>
            <a:ext cx="521803" cy="365125"/>
          </a:xfrm>
        </p:spPr>
        <p:txBody>
          <a:bodyPr/>
          <a:lstStyle>
            <a:lvl1pPr>
              <a:defRPr>
                <a:solidFill>
                  <a:srgbClr val="E6006E"/>
                </a:solidFill>
              </a:defRPr>
            </a:lvl1pPr>
          </a:lstStyle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0652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3E77633-408C-8641-A8B3-89A02C9E52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2388" y="4240402"/>
            <a:ext cx="3766920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0" i="0" spc="0" baseline="0">
                <a:solidFill>
                  <a:srgbClr val="E6006E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2F6999-2F09-F248-B266-91D4A7EF094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00118" y="2046280"/>
            <a:ext cx="6144313" cy="1806054"/>
          </a:xfrm>
        </p:spPr>
        <p:txBody>
          <a:bodyPr>
            <a:noAutofit/>
          </a:bodyPr>
          <a:lstStyle>
            <a:lvl1pPr>
              <a:defRPr sz="18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E03F5-F6FD-BC43-A38C-20EC46B1FA25}"/>
              </a:ext>
            </a:extLst>
          </p:cNvPr>
          <p:cNvSpPr/>
          <p:nvPr userDrawn="1"/>
        </p:nvSpPr>
        <p:spPr>
          <a:xfrm>
            <a:off x="3562100" y="4296176"/>
            <a:ext cx="142875" cy="142875"/>
          </a:xfrm>
          <a:prstGeom prst="rect">
            <a:avLst/>
          </a:prstGeom>
          <a:solidFill>
            <a:srgbClr val="E600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E6006E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4D3737-0B85-2C46-8697-6D4F00EC9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04879" y="6376447"/>
            <a:ext cx="401639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8A8F2D3-3996-984E-A07E-E568E291F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3882" y="1565243"/>
            <a:ext cx="1278081" cy="11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482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91D949F-452A-F24D-BBF9-8BBC26309E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1728" y="2634952"/>
            <a:ext cx="3133006" cy="734852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6600" b="1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00%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687E05-83E2-2047-AF2B-D93286B5741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2075" y="2676389"/>
            <a:ext cx="845497" cy="1862666"/>
          </a:xfrm>
          <a:prstGeom prst="line">
            <a:avLst/>
          </a:prstGeom>
          <a:noFill/>
          <a:ln w="25400" cap="flat">
            <a:solidFill>
              <a:srgbClr val="22292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C6ADCC-E01D-D84E-AA85-9FEF17E4C1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183364" y="3603468"/>
            <a:ext cx="2451448" cy="1445373"/>
          </a:xfrm>
        </p:spPr>
        <p:txBody>
          <a:bodyPr>
            <a:noAutofit/>
          </a:bodyPr>
          <a:lstStyle>
            <a:lvl1pPr>
              <a:defRPr sz="1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C5F4A27-29DC-6941-B1C8-9499AFB875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05927" y="2634952"/>
            <a:ext cx="3014473" cy="734852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6600" b="1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00%</a:t>
            </a:r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D439D9-E43B-9148-B057-C8F972942935}"/>
              </a:ext>
            </a:extLst>
          </p:cNvPr>
          <p:cNvCxnSpPr>
            <a:cxnSpLocks/>
          </p:cNvCxnSpPr>
          <p:nvPr userDrawn="1"/>
        </p:nvCxnSpPr>
        <p:spPr>
          <a:xfrm flipV="1">
            <a:off x="6826275" y="2676389"/>
            <a:ext cx="845497" cy="1862666"/>
          </a:xfrm>
          <a:prstGeom prst="line">
            <a:avLst/>
          </a:prstGeom>
          <a:noFill/>
          <a:ln w="25400" cap="flat">
            <a:solidFill>
              <a:srgbClr val="22292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8A6420E-41D1-F14B-8724-EB7C2C30749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847564" y="3603468"/>
            <a:ext cx="2451448" cy="1445373"/>
          </a:xfrm>
        </p:spPr>
        <p:txBody>
          <a:bodyPr>
            <a:noAutofit/>
          </a:bodyPr>
          <a:lstStyle>
            <a:lvl1pPr>
              <a:defRPr sz="10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F47918-878C-6445-A46A-366CBF2D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2D1C97-FD45-8640-B869-30CAA0C535B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04879" y="6376447"/>
            <a:ext cx="392674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3256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1B7C4-6B72-D14D-A47A-AFB470ED44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7286" y="1452630"/>
            <a:ext cx="4932350" cy="4776410"/>
          </a:xfrm>
        </p:spPr>
        <p:txBody>
          <a:bodyPr/>
          <a:lstStyle>
            <a:lvl1pPr>
              <a:defRPr b="0" i="0">
                <a:latin typeface="Source Sans Pro" panose="020B0503030403020204" pitchFamily="34" charset="0"/>
              </a:defRPr>
            </a:lvl1pPr>
            <a:lvl2pPr>
              <a:defRPr b="0" i="0">
                <a:latin typeface="Source Sans Pro" panose="020B0503030403020204" pitchFamily="34" charset="0"/>
              </a:defRPr>
            </a:lvl2pPr>
            <a:lvl3pPr>
              <a:defRPr b="0" i="0">
                <a:latin typeface="Source Sans Pro" panose="020B0503030403020204" pitchFamily="34" charset="0"/>
              </a:defRPr>
            </a:lvl3pPr>
            <a:lvl4pPr>
              <a:defRPr b="0" i="0">
                <a:latin typeface="Source Sans Pro" panose="020B0503030403020204" pitchFamily="34" charset="0"/>
              </a:defRPr>
            </a:lvl4pPr>
            <a:lvl5pPr>
              <a:defRPr b="0" i="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1FFBB6-0AA3-E847-94DD-5B69F9460FB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77585" y="1452630"/>
            <a:ext cx="5086907" cy="4776410"/>
          </a:xfrm>
        </p:spPr>
        <p:txBody>
          <a:bodyPr/>
          <a:lstStyle>
            <a:lvl1pPr>
              <a:defRPr b="0" i="0">
                <a:latin typeface="Source Sans Pro" panose="020B0503030403020204" pitchFamily="34" charset="0"/>
              </a:defRPr>
            </a:lvl1pPr>
            <a:lvl2pPr>
              <a:defRPr b="0" i="0">
                <a:latin typeface="Source Sans Pro" panose="020B0503030403020204" pitchFamily="34" charset="0"/>
              </a:defRPr>
            </a:lvl2pPr>
            <a:lvl3pPr>
              <a:defRPr b="0" i="0">
                <a:latin typeface="Source Sans Pro" panose="020B0503030403020204" pitchFamily="34" charset="0"/>
              </a:defRPr>
            </a:lvl3pPr>
            <a:lvl4pPr>
              <a:defRPr b="0" i="0">
                <a:latin typeface="Source Sans Pro" panose="020B0503030403020204" pitchFamily="34" charset="0"/>
              </a:defRPr>
            </a:lvl4pPr>
            <a:lvl5pPr>
              <a:defRPr b="0" i="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C22FF6-A881-F64C-9FA4-6C673C4846F1}"/>
              </a:ext>
            </a:extLst>
          </p:cNvPr>
          <p:cNvSpPr txBox="1"/>
          <p:nvPr userDrawn="1"/>
        </p:nvSpPr>
        <p:spPr>
          <a:xfrm>
            <a:off x="1203158" y="1299411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t">
            <a:normAutofit fontScale="25000" lnSpcReduction="20000"/>
          </a:bodyPr>
          <a:lstStyle/>
          <a:p>
            <a:pPr marL="0" marR="0" indent="0" algn="l" defTabSz="228600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900" b="0" i="0" u="none" strike="noStrike" cap="none" spc="0" normalizeH="0" baseline="0">
              <a:ln>
                <a:noFill/>
              </a:ln>
              <a:solidFill>
                <a:srgbClr val="132421"/>
              </a:solidFill>
              <a:effectLst/>
              <a:uFill>
                <a:solidFill>
                  <a:srgbClr val="132421"/>
                </a:solidFill>
              </a:uFill>
              <a:latin typeface="Source Sans Pro" panose="020B0503030403020204" pitchFamily="34" charset="0"/>
              <a:ea typeface="Silka Light"/>
              <a:cs typeface="Silka Light"/>
              <a:sym typeface="Silka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C009E-4063-EC47-BBEA-9630A8D3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6838E-21AE-4F45-ACF8-17B5BA42B6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04879" y="6376447"/>
            <a:ext cx="401639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9866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ptop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F492F30-130A-D04A-842E-8913887C13F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7285" y="1585448"/>
            <a:ext cx="3445779" cy="433487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br>
              <a:rPr lang="en-US"/>
            </a:b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6AC9A4-5FC3-AC40-87D2-36B72A665A37}"/>
              </a:ext>
            </a:extLst>
          </p:cNvPr>
          <p:cNvGrpSpPr/>
          <p:nvPr userDrawn="1"/>
        </p:nvGrpSpPr>
        <p:grpSpPr>
          <a:xfrm>
            <a:off x="3786004" y="761171"/>
            <a:ext cx="8043641" cy="5367199"/>
            <a:chOff x="8647085" y="1712312"/>
            <a:chExt cx="15423342" cy="1029137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E5C5614-2657-114A-B0D5-0118606F6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47085" y="1712312"/>
              <a:ext cx="15423342" cy="102913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C992B1-F46C-164B-9DC4-20976D04E19D}"/>
                </a:ext>
              </a:extLst>
            </p:cNvPr>
            <p:cNvSpPr/>
            <p:nvPr/>
          </p:nvSpPr>
          <p:spPr>
            <a:xfrm>
              <a:off x="11115802" y="3761656"/>
              <a:ext cx="10369152" cy="669674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57C9E8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217A6B6-7AFE-DF44-B2E3-000AF2F7364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990695" y="1779708"/>
            <a:ext cx="5562600" cy="3636000"/>
          </a:xfrm>
          <a:solidFill>
            <a:srgbClr val="BCBCBC"/>
          </a:solidFill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GB"/>
              <a:t>Click centre icon to insert screengrab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8BF35-6C43-A84D-8378-EAE62F274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5E58A-C625-9B40-8147-95464922F8D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386949" y="6376447"/>
            <a:ext cx="424766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4866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44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obile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7D6D737-69B2-E44B-AF52-BD7986A7F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678" y="1457011"/>
            <a:ext cx="2377844" cy="4749174"/>
          </a:xfrm>
          <a:prstGeom prst="rect">
            <a:avLst/>
          </a:prstGeom>
          <a:effectLst/>
        </p:spPr>
      </p:pic>
      <p:sp>
        <p:nvSpPr>
          <p:cNvPr id="17" name="Picture Placeholder 20">
            <a:extLst>
              <a:ext uri="{FF2B5EF4-FFF2-40B4-BE49-F238E27FC236}">
                <a16:creationId xmlns:a16="http://schemas.microsoft.com/office/drawing/2014/main" id="{D3DACDD1-3E44-7146-9C7F-D7A6410EF27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002706" y="1583266"/>
            <a:ext cx="2105254" cy="4495160"/>
          </a:xfrm>
          <a:custGeom>
            <a:avLst/>
            <a:gdLst>
              <a:gd name="connsiteX0" fmla="*/ 204722 w 2412465"/>
              <a:gd name="connsiteY0" fmla="*/ 0 h 5151120"/>
              <a:gd name="connsiteX1" fmla="*/ 548216 w 2412465"/>
              <a:gd name="connsiteY1" fmla="*/ 0 h 5151120"/>
              <a:gd name="connsiteX2" fmla="*/ 548216 w 2412465"/>
              <a:gd name="connsiteY2" fmla="*/ 43730 h 5151120"/>
              <a:gd name="connsiteX3" fmla="*/ 691599 w 2412465"/>
              <a:gd name="connsiteY3" fmla="*/ 187113 h 5151120"/>
              <a:gd name="connsiteX4" fmla="*/ 1731984 w 2412465"/>
              <a:gd name="connsiteY4" fmla="*/ 187113 h 5151120"/>
              <a:gd name="connsiteX5" fmla="*/ 1875367 w 2412465"/>
              <a:gd name="connsiteY5" fmla="*/ 43730 h 5151120"/>
              <a:gd name="connsiteX6" fmla="*/ 1875367 w 2412465"/>
              <a:gd name="connsiteY6" fmla="*/ 0 h 5151120"/>
              <a:gd name="connsiteX7" fmla="*/ 2207743 w 2412465"/>
              <a:gd name="connsiteY7" fmla="*/ 0 h 5151120"/>
              <a:gd name="connsiteX8" fmla="*/ 2412465 w 2412465"/>
              <a:gd name="connsiteY8" fmla="*/ 204722 h 5151120"/>
              <a:gd name="connsiteX9" fmla="*/ 2412465 w 2412465"/>
              <a:gd name="connsiteY9" fmla="*/ 4946398 h 5151120"/>
              <a:gd name="connsiteX10" fmla="*/ 2207743 w 2412465"/>
              <a:gd name="connsiteY10" fmla="*/ 5151120 h 5151120"/>
              <a:gd name="connsiteX11" fmla="*/ 204722 w 2412465"/>
              <a:gd name="connsiteY11" fmla="*/ 5151120 h 5151120"/>
              <a:gd name="connsiteX12" fmla="*/ 0 w 2412465"/>
              <a:gd name="connsiteY12" fmla="*/ 4946398 h 5151120"/>
              <a:gd name="connsiteX13" fmla="*/ 0 w 2412465"/>
              <a:gd name="connsiteY13" fmla="*/ 204722 h 5151120"/>
              <a:gd name="connsiteX14" fmla="*/ 204722 w 2412465"/>
              <a:gd name="connsiteY14" fmla="*/ 0 h 515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2465" h="5151120">
                <a:moveTo>
                  <a:pt x="204722" y="0"/>
                </a:moveTo>
                <a:lnTo>
                  <a:pt x="548216" y="0"/>
                </a:lnTo>
                <a:lnTo>
                  <a:pt x="548216" y="43730"/>
                </a:lnTo>
                <a:cubicBezTo>
                  <a:pt x="548216" y="122918"/>
                  <a:pt x="612411" y="187113"/>
                  <a:pt x="691599" y="187113"/>
                </a:cubicBezTo>
                <a:lnTo>
                  <a:pt x="1731984" y="187113"/>
                </a:lnTo>
                <a:cubicBezTo>
                  <a:pt x="1811172" y="187113"/>
                  <a:pt x="1875367" y="122918"/>
                  <a:pt x="1875367" y="43730"/>
                </a:cubicBezTo>
                <a:lnTo>
                  <a:pt x="1875367" y="0"/>
                </a:lnTo>
                <a:lnTo>
                  <a:pt x="2207743" y="0"/>
                </a:lnTo>
                <a:cubicBezTo>
                  <a:pt x="2320808" y="0"/>
                  <a:pt x="2412465" y="91657"/>
                  <a:pt x="2412465" y="204722"/>
                </a:cubicBezTo>
                <a:lnTo>
                  <a:pt x="2412465" y="4946398"/>
                </a:lnTo>
                <a:cubicBezTo>
                  <a:pt x="2412465" y="5059463"/>
                  <a:pt x="2320808" y="5151120"/>
                  <a:pt x="2207743" y="5151120"/>
                </a:cubicBezTo>
                <a:lnTo>
                  <a:pt x="204722" y="5151120"/>
                </a:lnTo>
                <a:cubicBezTo>
                  <a:pt x="91657" y="5151120"/>
                  <a:pt x="0" y="5059463"/>
                  <a:pt x="0" y="4946398"/>
                </a:cubicBezTo>
                <a:lnTo>
                  <a:pt x="0" y="204722"/>
                </a:lnTo>
                <a:cubicBezTo>
                  <a:pt x="0" y="91657"/>
                  <a:pt x="91657" y="0"/>
                  <a:pt x="204722" y="0"/>
                </a:cubicBezTo>
                <a:close/>
              </a:path>
            </a:pathLst>
          </a:custGeom>
          <a:solidFill>
            <a:srgbClr val="BCBCBC"/>
          </a:solidFill>
        </p:spPr>
        <p:txBody>
          <a:bodyPr wrap="square" tIns="288000">
            <a:noAutofit/>
          </a:bodyPr>
          <a:lstStyle>
            <a:lvl1pPr algn="ctr">
              <a:buNone/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4A54D-C2E0-0D49-9D93-5F5B8444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1BE167-351A-2A48-A770-EC9D4F364D52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1404879" y="6376447"/>
            <a:ext cx="401639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7DB2070-6133-5345-AD02-8CD27DB90C4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7285" y="1585448"/>
            <a:ext cx="3445779" cy="4334876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565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thanks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0CDEEF-1CA1-CC48-B6EE-30F2BDFE271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7286" y="4921502"/>
            <a:ext cx="3602635" cy="1117559"/>
          </a:xfrm>
        </p:spPr>
        <p:txBody>
          <a:bodyPr>
            <a:noAutofit/>
          </a:bodyPr>
          <a:lstStyle>
            <a:lvl1pPr>
              <a:defRPr sz="1200" b="0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D03888-2970-A74A-B2B8-49EBFF86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6" y="3635086"/>
            <a:ext cx="3601387" cy="117807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7AAAE-2B72-B588-3856-FEA22624F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788" y="1159743"/>
            <a:ext cx="3349593" cy="45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6066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-3 - 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C78EBB-DF92-9B16-418D-47571192A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0815" y="4166739"/>
            <a:ext cx="12486314" cy="2035387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6962186-E2F2-D444-97CD-FA98591D6A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3613" y="4180589"/>
            <a:ext cx="5418161" cy="1636011"/>
          </a:xfrm>
        </p:spPr>
        <p:txBody>
          <a:bodyPr tIns="50400" rIns="50400" bIns="50400" anchor="ctr" anchorCtr="0">
            <a:normAutofit/>
          </a:bodyPr>
          <a:lstStyle>
            <a:lvl1pPr>
              <a:defRPr sz="2800" b="1" i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094703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-4 - 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7229EEF-EC00-CCB9-7AE3-852D3D55AA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285" y="1586450"/>
            <a:ext cx="5445991" cy="3704639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26E7D3F-3EBE-2ECF-A8B8-A8281DC3C9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7926" y="1839217"/>
            <a:ext cx="1914174" cy="2260132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43367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-5 - 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4FCBE18-7A80-98EC-11F9-CFD9232741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90" y="1668622"/>
            <a:ext cx="6404135" cy="3551011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C17DEB9-29EA-AD25-84FA-CFDABC210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3094" y="1907266"/>
            <a:ext cx="3014675" cy="2260132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13059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-6 - 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9F5FF6-5594-8AAE-2BD2-FB91AB7DE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76" y="-115084"/>
            <a:ext cx="1282700" cy="63119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7BC3A0C-90E2-E848-996D-734367245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7313" y="2552286"/>
            <a:ext cx="3165100" cy="1662926"/>
          </a:xfrm>
        </p:spPr>
        <p:txBody>
          <a:bodyPr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2805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-7 - 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D98B0-3373-1BC5-6586-7BEE1DC4E4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66" y="-331885"/>
            <a:ext cx="2928739" cy="6716486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20636DF-7CC5-D64F-8E83-4D7804718A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579" y="666570"/>
            <a:ext cx="1954681" cy="2260132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000000"/>
                </a:solidFill>
                <a:latin typeface="Source Sans Pro" panose="020B0503030403020204" pitchFamily="34" charset="0"/>
              </a:defRPr>
            </a:lvl1pPr>
            <a:lvl2pPr marL="31750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11933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7721B4F-AF30-8287-0C84-C71246952127}"/>
              </a:ext>
            </a:extLst>
          </p:cNvPr>
          <p:cNvSpPr/>
          <p:nvPr userDrawn="1"/>
        </p:nvSpPr>
        <p:spPr>
          <a:xfrm>
            <a:off x="0" y="6643355"/>
            <a:ext cx="12192000" cy="213916"/>
          </a:xfrm>
          <a:prstGeom prst="rect">
            <a:avLst/>
          </a:prstGeom>
          <a:solidFill>
            <a:srgbClr val="E600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7C4CBA-A6E7-1055-C1B0-DA1EDAE27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91" y="-12040"/>
            <a:ext cx="812800" cy="1879600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3E77633-408C-8641-A8B3-89A02C9E52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346" y="2323498"/>
            <a:ext cx="10023040" cy="537917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 spc="0" baseline="0">
                <a:solidFill>
                  <a:srgbClr val="253038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Title Here</a:t>
            </a:r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D6B67A-47ED-D441-B1FC-9469D3BC3C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340" y="2843429"/>
            <a:ext cx="10023043" cy="437029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Subtitle Here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D4D368-9CAF-F943-9706-77254DA90A5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7285" y="3543577"/>
            <a:ext cx="9995247" cy="1445373"/>
          </a:xfrm>
        </p:spPr>
        <p:txBody>
          <a:bodyPr>
            <a:noAutofit/>
          </a:bodyPr>
          <a:lstStyle>
            <a:lvl1pPr>
              <a:defRPr sz="1200" b="0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200">
                <a:latin typeface="+mn-ea"/>
                <a:ea typeface="+mn-ea"/>
              </a:defRPr>
            </a:lvl2pPr>
            <a:lvl3pPr>
              <a:defRPr sz="1200">
                <a:latin typeface="+mn-ea"/>
                <a:ea typeface="+mn-ea"/>
              </a:defRPr>
            </a:lvl3pPr>
            <a:lvl4pPr>
              <a:defRPr sz="1200">
                <a:latin typeface="+mn-ea"/>
                <a:ea typeface="+mn-ea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923F5-F60C-9440-8F67-2FE3C1BFFA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04879" y="6264086"/>
            <a:ext cx="431242" cy="365125"/>
          </a:xfrm>
        </p:spPr>
        <p:txBody>
          <a:bodyPr/>
          <a:lstStyle>
            <a:lvl1pPr>
              <a:defRPr>
                <a:solidFill>
                  <a:srgbClr val="E6006E"/>
                </a:solidFill>
              </a:defRPr>
            </a:lvl1pPr>
          </a:lstStyle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6452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-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8AA7098-1D0F-E742-9C72-57F9A7FFDA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286" y="5450554"/>
            <a:ext cx="4324864" cy="436026"/>
          </a:xfrm>
        </p:spPr>
        <p:txBody>
          <a:bodyPr lIns="36000" tIns="36000" rIns="36000" bIns="36000">
            <a:noAutofit/>
          </a:bodyPr>
          <a:lstStyle>
            <a:lvl1pPr>
              <a:buNone/>
              <a:defRPr sz="14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3E77633-408C-8641-A8B3-89A02C9E52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486" y="2209023"/>
            <a:ext cx="5504014" cy="1649803"/>
          </a:xfrm>
        </p:spPr>
        <p:txBody>
          <a:bodyPr lIns="36000" tIns="36000" rIns="36000" bIns="36000">
            <a:noAutofit/>
          </a:bodyPr>
          <a:lstStyle>
            <a:lvl1pPr marL="0" indent="0">
              <a:buFont typeface="Arial" panose="020B0604020202020204" pitchFamily="34" charset="0"/>
              <a:buNone/>
              <a:defRPr sz="4400" b="1" i="0" spc="0" baseline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Presentation Title Here</a:t>
            </a:r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D6B67A-47ED-D441-B1FC-9469D3BC3C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70" y="3858827"/>
            <a:ext cx="5504013" cy="734852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800" b="0" i="0" spc="300" baseline="0">
                <a:solidFill>
                  <a:srgbClr val="E6006E"/>
                </a:solidFill>
                <a:latin typeface="Source Sans Pro" panose="020B0503030403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Type Presentation Subtitle Here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380552-D3B2-A940-A740-FA75C2814B9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83317" y="6272430"/>
            <a:ext cx="474366" cy="365125"/>
          </a:xfrm>
        </p:spPr>
        <p:txBody>
          <a:bodyPr/>
          <a:lstStyle>
            <a:lvl1pPr>
              <a:defRPr>
                <a:solidFill>
                  <a:srgbClr val="E6006E"/>
                </a:solidFill>
              </a:defRPr>
            </a:lvl1pPr>
          </a:lstStyle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70613-9729-F99C-FD1E-100CF4ECE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91" y="-12040"/>
            <a:ext cx="812800" cy="187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F4ADA0-0845-A457-5435-4D37D6B5A385}"/>
              </a:ext>
            </a:extLst>
          </p:cNvPr>
          <p:cNvSpPr/>
          <p:nvPr userDrawn="1"/>
        </p:nvSpPr>
        <p:spPr>
          <a:xfrm>
            <a:off x="0" y="6643355"/>
            <a:ext cx="12192000" cy="213916"/>
          </a:xfrm>
          <a:prstGeom prst="rect">
            <a:avLst/>
          </a:prstGeom>
          <a:solidFill>
            <a:srgbClr val="E600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8624893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28486" y="520097"/>
            <a:ext cx="10502900" cy="5287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noAutofit/>
          </a:bodyPr>
          <a:lstStyle/>
          <a:p>
            <a:pPr lvl="0" rtl="0" eaLnBrk="1" hangingPunct="1">
              <a:spcBef>
                <a:spcPts val="2950"/>
              </a:spcBef>
              <a:buSzPct val="125000"/>
              <a:buFont typeface="Arial" panose="020B0604020202020204" pitchFamily="34" charset="0"/>
            </a:pPr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28486" y="1574800"/>
            <a:ext cx="10498102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r>
              <a:rPr lang="en-GB"/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89DEA08C-C9FD-AB4A-93EC-E9A7CA08C2E0}"/>
              </a:ext>
            </a:extLst>
          </p:cNvPr>
          <p:cNvSpPr/>
          <p:nvPr userDrawn="1"/>
        </p:nvSpPr>
        <p:spPr>
          <a:xfrm flipH="1" flipV="1">
            <a:off x="11622999" y="6694662"/>
            <a:ext cx="0" cy="163338"/>
          </a:xfrm>
          <a:prstGeom prst="line">
            <a:avLst/>
          </a:prstGeom>
          <a:ln w="12700">
            <a:solidFill>
              <a:schemeClr val="bg2">
                <a:alpha val="25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Silka Medium"/>
                <a:ea typeface="Silka Medium"/>
                <a:cs typeface="Silka Medium"/>
                <a:sym typeface="Silka Medium"/>
              </a:defRPr>
            </a:pPr>
            <a:endParaRPr sz="1600" b="0" i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056054-DDE5-144D-95A2-8063D737C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4879" y="6376447"/>
            <a:ext cx="4312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10D9C5A-0CF0-7C4C-9C4F-8D531DCA2D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CB1A40-8004-2C34-18EE-F982979C8441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94523"/>
            <a:ext cx="12192000" cy="10634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88675DF-6BB0-401F-F859-2103092E723E}"/>
              </a:ext>
            </a:extLst>
          </p:cNvPr>
          <p:cNvGrpSpPr/>
          <p:nvPr userDrawn="1"/>
        </p:nvGrpSpPr>
        <p:grpSpPr>
          <a:xfrm>
            <a:off x="0" y="6752492"/>
            <a:ext cx="12192000" cy="105508"/>
            <a:chOff x="0" y="6752492"/>
            <a:chExt cx="12192000" cy="105508"/>
          </a:xfrm>
          <a:solidFill>
            <a:srgbClr val="E6006E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D49E74-D5F9-A2DE-6E91-84C9E8B0D172}"/>
                </a:ext>
              </a:extLst>
            </p:cNvPr>
            <p:cNvSpPr/>
            <p:nvPr userDrawn="1"/>
          </p:nvSpPr>
          <p:spPr>
            <a:xfrm>
              <a:off x="0" y="6752492"/>
              <a:ext cx="11455401" cy="10550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ilka Medium"/>
                <a:sym typeface="Silka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7CE8F9-E5EB-11C0-49D4-5B1876D69276}"/>
                </a:ext>
              </a:extLst>
            </p:cNvPr>
            <p:cNvSpPr/>
            <p:nvPr userDrawn="1"/>
          </p:nvSpPr>
          <p:spPr>
            <a:xfrm>
              <a:off x="11779249" y="6752492"/>
              <a:ext cx="412751" cy="10550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ilka Medium"/>
                <a:sym typeface="Silka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20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7" r:id="rId2"/>
    <p:sldLayoutId id="2147483736" r:id="rId3"/>
    <p:sldLayoutId id="2147483754" r:id="rId4"/>
    <p:sldLayoutId id="2147483751" r:id="rId5"/>
    <p:sldLayoutId id="2147483750" r:id="rId6"/>
    <p:sldLayoutId id="2147483752" r:id="rId7"/>
    <p:sldLayoutId id="2147483681" r:id="rId8"/>
    <p:sldLayoutId id="2147483739" r:id="rId9"/>
    <p:sldLayoutId id="2147483764" r:id="rId10"/>
    <p:sldLayoutId id="2147483765" r:id="rId11"/>
    <p:sldLayoutId id="2147483766" r:id="rId12"/>
    <p:sldLayoutId id="2147483767" r:id="rId13"/>
    <p:sldLayoutId id="2147483687" r:id="rId14"/>
    <p:sldLayoutId id="2147483682" r:id="rId15"/>
    <p:sldLayoutId id="2147483683" r:id="rId16"/>
    <p:sldLayoutId id="2147483684" r:id="rId17"/>
    <p:sldLayoutId id="2147483688" r:id="rId18"/>
    <p:sldLayoutId id="2147483740" r:id="rId19"/>
    <p:sldLayoutId id="2147483742" r:id="rId20"/>
    <p:sldLayoutId id="2147483744" r:id="rId21"/>
    <p:sldLayoutId id="2147483691" r:id="rId22"/>
    <p:sldLayoutId id="2147483693" r:id="rId23"/>
    <p:sldLayoutId id="2147483695" r:id="rId24"/>
    <p:sldLayoutId id="2147483718" r:id="rId25"/>
    <p:sldLayoutId id="2147483670" r:id="rId26"/>
    <p:sldLayoutId id="2147483698" r:id="rId27"/>
    <p:sldLayoutId id="2147483699" r:id="rId28"/>
    <p:sldLayoutId id="2147483714" r:id="rId29"/>
  </p:sldLayoutIdLst>
  <p:transition spd="med"/>
  <p:hf hdr="0" ftr="0" dt="0"/>
  <p:txStyles>
    <p:titleStyle>
      <a:lvl1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kern="0" cap="none" spc="0" baseline="0" dirty="0">
          <a:solidFill>
            <a:srgbClr val="253038"/>
          </a:solidFill>
          <a:uFillTx/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  <a:sym typeface="Silka Bold"/>
        </a:defRPr>
      </a:lvl1pPr>
      <a:lvl2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Silka Bold"/>
          <a:ea typeface="Silka Bold"/>
          <a:cs typeface="Silka Bold"/>
          <a:sym typeface="Silka Bold"/>
        </a:defRPr>
      </a:lvl2pPr>
      <a:lvl3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Silka Bold"/>
          <a:ea typeface="Silka Bold"/>
          <a:cs typeface="Silka Bold"/>
          <a:sym typeface="Silka Bold"/>
        </a:defRPr>
      </a:lvl3pPr>
      <a:lvl4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Silka Bold"/>
          <a:ea typeface="Silka Bold"/>
          <a:cs typeface="Silka Bold"/>
          <a:sym typeface="Silka Bold"/>
        </a:defRPr>
      </a:lvl4pPr>
      <a:lvl5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Silka Bold"/>
          <a:ea typeface="Silka Bold"/>
          <a:cs typeface="Silka Bold"/>
          <a:sym typeface="Silka Bold"/>
        </a:defRPr>
      </a:lvl5pPr>
      <a:lvl6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Silka Bold"/>
          <a:ea typeface="Silka Bold"/>
          <a:cs typeface="Silka Bold"/>
          <a:sym typeface="Silka Bold"/>
        </a:defRPr>
      </a:lvl6pPr>
      <a:lvl7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Silka Bold"/>
          <a:ea typeface="Silka Bold"/>
          <a:cs typeface="Silka Bold"/>
          <a:sym typeface="Silka Bold"/>
        </a:defRPr>
      </a:lvl7pPr>
      <a:lvl8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Silka Bold"/>
          <a:ea typeface="Silka Bold"/>
          <a:cs typeface="Silka Bold"/>
          <a:sym typeface="Silka Bold"/>
        </a:defRPr>
      </a:lvl8pPr>
      <a:lvl9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Silka Bold"/>
          <a:ea typeface="Silka Bold"/>
          <a:cs typeface="Silka Bold"/>
          <a:sym typeface="Silka Bold"/>
        </a:defRPr>
      </a:lvl9pPr>
    </p:titleStyle>
    <p:bodyStyle>
      <a:lvl1pPr marL="0" marR="0" indent="0" algn="l" defTabSz="412750" latinLnBrk="0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125000"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  <a:sym typeface="Silka Regular"/>
        </a:defRPr>
      </a:lvl1pPr>
      <a:lvl2pPr marL="621771" marR="0" indent="-304271" algn="l" defTabSz="412750" latinLnBrk="0">
        <a:lnSpc>
          <a:spcPct val="100000"/>
        </a:lnSpc>
        <a:spcBef>
          <a:spcPts val="0"/>
        </a:spcBef>
        <a:spcAft>
          <a:spcPts val="1200"/>
        </a:spcAft>
        <a:buClr>
          <a:srgbClr val="E6006E"/>
        </a:buClr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  <a:sym typeface="Silka Regular"/>
        </a:defRPr>
      </a:lvl2pPr>
      <a:lvl3pPr marL="939271" marR="0" indent="-304271" algn="l" defTabSz="412750" latinLnBrk="0">
        <a:lnSpc>
          <a:spcPct val="100000"/>
        </a:lnSpc>
        <a:spcBef>
          <a:spcPts val="0"/>
        </a:spcBef>
        <a:spcAft>
          <a:spcPts val="1200"/>
        </a:spcAft>
        <a:buClr>
          <a:srgbClr val="E6006E"/>
        </a:buClr>
        <a:buSzPct val="125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  <a:sym typeface="Silka Regular"/>
        </a:defRPr>
      </a:lvl3pPr>
      <a:lvl4pPr marL="1256771" marR="0" indent="-304271" algn="l" defTabSz="412750" latinLnBrk="0">
        <a:lnSpc>
          <a:spcPct val="100000"/>
        </a:lnSpc>
        <a:spcBef>
          <a:spcPts val="0"/>
        </a:spcBef>
        <a:spcAft>
          <a:spcPts val="1200"/>
        </a:spcAft>
        <a:buClr>
          <a:srgbClr val="E6006E"/>
        </a:buClr>
        <a:buSzPct val="125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  <a:sym typeface="Silka Regular"/>
        </a:defRPr>
      </a:lvl4pPr>
      <a:lvl5pPr marL="1574271" marR="0" indent="-304271" algn="l" defTabSz="412750" latinLnBrk="0">
        <a:lnSpc>
          <a:spcPct val="100000"/>
        </a:lnSpc>
        <a:spcBef>
          <a:spcPts val="0"/>
        </a:spcBef>
        <a:spcAft>
          <a:spcPts val="1200"/>
        </a:spcAft>
        <a:buClr>
          <a:srgbClr val="E6006E"/>
        </a:buClr>
        <a:buSzPct val="125000"/>
        <a:buFontTx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  <a:sym typeface="Silka Regular"/>
        </a:defRPr>
      </a:lvl5pPr>
      <a:lvl6pPr marL="1891771" marR="0" indent="-304271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Silka Regular"/>
          <a:ea typeface="Silka Regular"/>
          <a:cs typeface="Silka Regular"/>
          <a:sym typeface="Silka Regular"/>
        </a:defRPr>
      </a:lvl6pPr>
      <a:lvl7pPr marL="2209271" marR="0" indent="-304271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Silka Regular"/>
          <a:ea typeface="Silka Regular"/>
          <a:cs typeface="Silka Regular"/>
          <a:sym typeface="Silka Regular"/>
        </a:defRPr>
      </a:lvl7pPr>
      <a:lvl8pPr marL="2526771" marR="0" indent="-304271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Silka Regular"/>
          <a:ea typeface="Silka Regular"/>
          <a:cs typeface="Silka Regular"/>
          <a:sym typeface="Silka Regular"/>
        </a:defRPr>
      </a:lvl8pPr>
      <a:lvl9pPr marL="2844271" marR="0" indent="-304271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Silka Regular"/>
          <a:ea typeface="Silka Regular"/>
          <a:cs typeface="Silka Regular"/>
          <a:sym typeface="Silka Regular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nkis A Sharp Dots Regular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nkis A Sharp Dots Regular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nkis A Sharp Dots Regular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nkis A Sharp Dots Regular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nkis A Sharp Dots Regular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nkis A Sharp Dots Regular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nkis A Sharp Dots Regular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nkis A Sharp Dots Regular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nkis A Sharp Dots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rp.lrfoundation.org.uk/news-and-press/call-for-proposals-turning-the-2021-world-risk-poll-into-actio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rp.lrfoundation.org.uk/news-and-press/call-for-proposals-turning-the-2021-world-risk-poll-into-action-2-4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502A450-4D26-2B66-C517-F6D4FFC23C86}"/>
              </a:ext>
            </a:extLst>
          </p:cNvPr>
          <p:cNvSpPr/>
          <p:nvPr/>
        </p:nvSpPr>
        <p:spPr>
          <a:xfrm>
            <a:off x="6520962" y="4411863"/>
            <a:ext cx="5194129" cy="628171"/>
          </a:xfrm>
          <a:prstGeom prst="rect">
            <a:avLst/>
          </a:prstGeom>
          <a:solidFill>
            <a:srgbClr val="E600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noFill/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4E4082F-102F-AE41-A25B-0FE1161DFA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600" dirty="0">
                <a:latin typeface="Source Sans Pro"/>
                <a:ea typeface="Source Sans Pro"/>
              </a:rPr>
              <a:t>Call for Proposals (2 of 4)</a:t>
            </a:r>
          </a:p>
          <a:p>
            <a:r>
              <a:rPr lang="en-US" sz="3600" dirty="0">
                <a:latin typeface="Source Sans Pro"/>
                <a:ea typeface="Source Sans Pro"/>
              </a:rPr>
              <a:t>World Risk Poll 2021:</a:t>
            </a:r>
          </a:p>
          <a:p>
            <a:r>
              <a:rPr lang="en-US" sz="3600" dirty="0">
                <a:latin typeface="Source Sans Pro"/>
                <a:ea typeface="Source Sans Pro"/>
              </a:rPr>
              <a:t>A Resilient World?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FB0F24B-29FA-E14D-A096-5D1AF6EA06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1987" y="4162634"/>
            <a:ext cx="5504013" cy="734852"/>
          </a:xfrm>
        </p:spPr>
        <p:txBody>
          <a:bodyPr/>
          <a:lstStyle/>
          <a:p>
            <a:r>
              <a:rPr lang="en-US" dirty="0"/>
              <a:t>Understanding vulnerability in a changing climate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2F06F60-4188-804A-AB6C-560F0A221F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83317" y="6272750"/>
            <a:ext cx="474366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C16F80BB-B2EE-4593-076D-E7D6D53EB06F}"/>
              </a:ext>
            </a:extLst>
          </p:cNvPr>
          <p:cNvSpPr txBox="1">
            <a:spLocks/>
          </p:cNvSpPr>
          <p:nvPr/>
        </p:nvSpPr>
        <p:spPr>
          <a:xfrm>
            <a:off x="8316273" y="4422083"/>
            <a:ext cx="3398819" cy="617951"/>
          </a:xfrm>
          <a:prstGeom prst="rect">
            <a:avLst/>
          </a:prstGeom>
        </p:spPr>
        <p:txBody>
          <a:bodyPr/>
          <a:lstStyle>
            <a:lvl1pPr marL="0" marR="0" indent="0" algn="l" defTabSz="41275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25000"/>
              <a:buFontTx/>
              <a:buNone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Silka Regular"/>
              </a:defRPr>
            </a:lvl1pPr>
            <a:lvl2pPr marL="621771" marR="0" indent="-304271" algn="l" defTabSz="41275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006E"/>
              </a:buClr>
              <a:buSzPct val="125000"/>
              <a:buFontTx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Silka Regular"/>
              </a:defRPr>
            </a:lvl2pPr>
            <a:lvl3pPr marL="939271" marR="0" indent="-304271" algn="l" defTabSz="41275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006E"/>
              </a:buClr>
              <a:buSzPct val="125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Silka Regular"/>
              </a:defRPr>
            </a:lvl3pPr>
            <a:lvl4pPr marL="1256771" marR="0" indent="-304271" algn="l" defTabSz="41275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006E"/>
              </a:buClr>
              <a:buSzPct val="125000"/>
              <a:buFontTx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Silka Regular"/>
              </a:defRPr>
            </a:lvl4pPr>
            <a:lvl5pPr marL="1574271" marR="0" indent="-304271" algn="l" defTabSz="41275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006E"/>
              </a:buClr>
              <a:buSzPct val="125000"/>
              <a:buFontTx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Silka Regular"/>
              </a:defRPr>
            </a:lvl5pPr>
            <a:lvl6pPr marL="1891771" marR="0" indent="-304271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Silka Regular"/>
                <a:ea typeface="Silka Regular"/>
                <a:cs typeface="Silka Regular"/>
                <a:sym typeface="Silka Regular"/>
              </a:defRPr>
            </a:lvl6pPr>
            <a:lvl7pPr marL="2209271" marR="0" indent="-304271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Silka Regular"/>
                <a:ea typeface="Silka Regular"/>
                <a:cs typeface="Silka Regular"/>
                <a:sym typeface="Silka Regular"/>
              </a:defRPr>
            </a:lvl7pPr>
            <a:lvl8pPr marL="2526771" marR="0" indent="-304271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Silka Regular"/>
                <a:ea typeface="Silka Regular"/>
                <a:cs typeface="Silka Regular"/>
                <a:sym typeface="Silka Regular"/>
              </a:defRPr>
            </a:lvl8pPr>
            <a:lvl9pPr marL="2844271" marR="0" indent="-304271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Silka Regular"/>
                <a:ea typeface="Silka Regular"/>
                <a:cs typeface="Silka Regular"/>
                <a:sym typeface="Silka Regular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400" i="1" kern="0">
                <a:solidFill>
                  <a:schemeClr val="bg1"/>
                </a:solidFill>
              </a:rPr>
              <a:t>lrfworldriskpoll.com</a:t>
            </a:r>
          </a:p>
          <a:p>
            <a:pPr algn="r">
              <a:spcAft>
                <a:spcPts val="600"/>
              </a:spcAft>
            </a:pPr>
            <a:r>
              <a:rPr lang="en-US" sz="1400" i="1" kern="0">
                <a:solidFill>
                  <a:schemeClr val="bg1"/>
                </a:solidFill>
              </a:rPr>
              <a:t>@LR_Foundation   //   #WorldRiskPoll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3A3C35-F462-4CBB-DFBC-22156C4E69DE}"/>
              </a:ext>
            </a:extLst>
          </p:cNvPr>
          <p:cNvSpPr/>
          <p:nvPr/>
        </p:nvSpPr>
        <p:spPr>
          <a:xfrm>
            <a:off x="11715091" y="768855"/>
            <a:ext cx="46433" cy="4271179"/>
          </a:xfrm>
          <a:prstGeom prst="rect">
            <a:avLst/>
          </a:prstGeom>
          <a:solidFill>
            <a:srgbClr val="E600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noFill/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68342-32EF-AC33-6740-8D0E876D3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r="2464"/>
          <a:stretch/>
        </p:blipFill>
        <p:spPr>
          <a:xfrm>
            <a:off x="6520960" y="768854"/>
            <a:ext cx="5194130" cy="36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0738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244414-ECD9-9ED1-3DC9-1A5F0DA563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405BC3-4A05-E213-93DE-5C9F752F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6" y="520097"/>
            <a:ext cx="8611054" cy="528773"/>
          </a:xfrm>
        </p:spPr>
        <p:txBody>
          <a:bodyPr/>
          <a:lstStyle/>
          <a:p>
            <a:r>
              <a:rPr lang="en-GB"/>
              <a:t>One in five globally has experienced discrimination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2868AB-CB3E-03D2-D954-AED59393B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7969" y="1048871"/>
            <a:ext cx="9132020" cy="49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770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18CD5-2E39-FDD8-7855-90F51C324B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072D2B-8B4E-1D70-A3FC-11A9A0BB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6" y="520097"/>
            <a:ext cx="6991365" cy="528773"/>
          </a:xfrm>
        </p:spPr>
        <p:txBody>
          <a:bodyPr/>
          <a:lstStyle/>
          <a:p>
            <a:r>
              <a:rPr lang="en-GB"/>
              <a:t>Countries experiencing most disasters have low resilience index scores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93159-E0EB-888F-DA03-E630A6EC1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209" y="1548196"/>
            <a:ext cx="6336792" cy="459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0032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481BB4-E789-F630-0DD8-02930429E5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A997E0-A6B3-CFBA-2C8F-0EBB639DC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6" y="520097"/>
            <a:ext cx="6542874" cy="528773"/>
          </a:xfrm>
        </p:spPr>
        <p:txBody>
          <a:bodyPr/>
          <a:lstStyle/>
          <a:p>
            <a:r>
              <a:rPr lang="en-GB"/>
              <a:t>Severe-weather events – a motivation for being prepared?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5ACEC143-23D2-FAFB-DFD8-EDFE4B410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79" y="2141816"/>
            <a:ext cx="5885688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045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7E836-C69F-2195-1EF8-8C584E4A38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3993" y="1947766"/>
            <a:ext cx="5504014" cy="1649803"/>
          </a:xfrm>
        </p:spPr>
        <p:txBody>
          <a:bodyPr/>
          <a:lstStyle/>
          <a:p>
            <a:pPr algn="ctr"/>
            <a:endParaRPr lang="en-GB" sz="6600"/>
          </a:p>
          <a:p>
            <a:pPr algn="ctr"/>
            <a:r>
              <a:rPr lang="en-GB" sz="6600"/>
              <a:t>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C2E88-E5B5-133F-920F-54634AC6D90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7351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4E4082F-102F-AE41-A25B-0FE1161DFA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lrfworldriskpoll.com</a:t>
            </a:r>
          </a:p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FB0F24B-29FA-E14D-A096-5D1AF6EA06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pc="0" dirty="0">
                <a:solidFill>
                  <a:srgbClr val="000000"/>
                </a:solidFill>
              </a:rPr>
              <a:t>Explore the poll – stories and visual snapshots</a:t>
            </a:r>
          </a:p>
          <a:p>
            <a:r>
              <a:rPr lang="en-US" spc="0" dirty="0">
                <a:solidFill>
                  <a:srgbClr val="000000"/>
                </a:solidFill>
              </a:rPr>
              <a:t>Download the full dataset</a:t>
            </a:r>
          </a:p>
          <a:p>
            <a:r>
              <a:rPr lang="en-US" spc="0" dirty="0">
                <a:solidFill>
                  <a:srgbClr val="000000"/>
                </a:solidFill>
              </a:rPr>
              <a:t>Apply for funding to turn the World Risk Poll into action</a:t>
            </a:r>
          </a:p>
          <a:p>
            <a:r>
              <a:rPr lang="en-US" b="1" spc="0" dirty="0">
                <a:latin typeface="Source Sans Pro"/>
              </a:rPr>
              <a:t>Queries to worldriskpoll@lrfoundation.org.uk</a:t>
            </a:r>
          </a:p>
          <a:p>
            <a:endParaRPr lang="en-US" b="1" spc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2F06F60-4188-804A-AB6C-560F0A221F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83317" y="6272750"/>
            <a:ext cx="474366" cy="365125"/>
          </a:xfrm>
        </p:spPr>
        <p:txBody>
          <a:bodyPr/>
          <a:lstStyle/>
          <a:p>
            <a:fld id="{E10D9C5A-0CF0-7C4C-9C4F-8D531DCA2DD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Text, letter, whiteboard&#10;&#10;Description automatically generated">
            <a:extLst>
              <a:ext uri="{FF2B5EF4-FFF2-40B4-BE49-F238E27FC236}">
                <a16:creationId xmlns:a16="http://schemas.microsoft.com/office/drawing/2014/main" id="{98448BF9-661A-675F-3491-E090958F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r="22913"/>
          <a:stretch/>
        </p:blipFill>
        <p:spPr>
          <a:xfrm rot="16200000">
            <a:off x="6982439" y="307376"/>
            <a:ext cx="4271178" cy="51941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2A3432-0F4E-0621-4E7D-374B785FFA98}"/>
              </a:ext>
            </a:extLst>
          </p:cNvPr>
          <p:cNvSpPr/>
          <p:nvPr/>
        </p:nvSpPr>
        <p:spPr>
          <a:xfrm>
            <a:off x="6520962" y="4411863"/>
            <a:ext cx="5194129" cy="628171"/>
          </a:xfrm>
          <a:prstGeom prst="rect">
            <a:avLst/>
          </a:prstGeom>
          <a:solidFill>
            <a:srgbClr val="E600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noFill/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C451DC94-013A-FCD2-0E5B-EA33D37FA6D3}"/>
              </a:ext>
            </a:extLst>
          </p:cNvPr>
          <p:cNvSpPr txBox="1">
            <a:spLocks/>
          </p:cNvSpPr>
          <p:nvPr/>
        </p:nvSpPr>
        <p:spPr>
          <a:xfrm>
            <a:off x="8316273" y="4422083"/>
            <a:ext cx="3398819" cy="617951"/>
          </a:xfrm>
          <a:prstGeom prst="rect">
            <a:avLst/>
          </a:prstGeom>
        </p:spPr>
        <p:txBody>
          <a:bodyPr/>
          <a:lstStyle>
            <a:lvl1pPr marL="0" marR="0" indent="0" algn="l" defTabSz="41275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25000"/>
              <a:buFontTx/>
              <a:buNone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Silka Regular"/>
              </a:defRPr>
            </a:lvl1pPr>
            <a:lvl2pPr marL="621771" marR="0" indent="-304271" algn="l" defTabSz="41275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006E"/>
              </a:buClr>
              <a:buSzPct val="125000"/>
              <a:buFontTx/>
              <a:buChar char="•"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Silka Regular"/>
              </a:defRPr>
            </a:lvl2pPr>
            <a:lvl3pPr marL="939271" marR="0" indent="-304271" algn="l" defTabSz="41275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006E"/>
              </a:buClr>
              <a:buSzPct val="125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Silka Regular"/>
              </a:defRPr>
            </a:lvl3pPr>
            <a:lvl4pPr marL="1256771" marR="0" indent="-304271" algn="l" defTabSz="41275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006E"/>
              </a:buClr>
              <a:buSzPct val="125000"/>
              <a:buFontTx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Silka Regular"/>
              </a:defRPr>
            </a:lvl4pPr>
            <a:lvl5pPr marL="1574271" marR="0" indent="-304271" algn="l" defTabSz="41275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006E"/>
              </a:buClr>
              <a:buSzPct val="125000"/>
              <a:buFontTx/>
              <a:buChar char="•"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  <a:sym typeface="Silka Regular"/>
              </a:defRPr>
            </a:lvl5pPr>
            <a:lvl6pPr marL="1891771" marR="0" indent="-304271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Silka Regular"/>
                <a:ea typeface="Silka Regular"/>
                <a:cs typeface="Silka Regular"/>
                <a:sym typeface="Silka Regular"/>
              </a:defRPr>
            </a:lvl6pPr>
            <a:lvl7pPr marL="2209271" marR="0" indent="-304271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Silka Regular"/>
                <a:ea typeface="Silka Regular"/>
                <a:cs typeface="Silka Regular"/>
                <a:sym typeface="Silka Regular"/>
              </a:defRPr>
            </a:lvl7pPr>
            <a:lvl8pPr marL="2526771" marR="0" indent="-304271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Silka Regular"/>
                <a:ea typeface="Silka Regular"/>
                <a:cs typeface="Silka Regular"/>
                <a:sym typeface="Silka Regular"/>
              </a:defRPr>
            </a:lvl8pPr>
            <a:lvl9pPr marL="2844271" marR="0" indent="-304271" algn="l" defTabSz="41275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300" b="0" i="0" u="none" strike="noStrike" cap="none" spc="0" baseline="0">
                <a:solidFill>
                  <a:srgbClr val="000000"/>
                </a:solidFill>
                <a:uFillTx/>
                <a:latin typeface="Silka Regular"/>
                <a:ea typeface="Silka Regular"/>
                <a:cs typeface="Silka Regular"/>
                <a:sym typeface="Silka Regular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400" i="1" kern="0">
                <a:solidFill>
                  <a:schemeClr val="bg1"/>
                </a:solidFill>
              </a:rPr>
              <a:t>lrfworldriskpoll.com</a:t>
            </a:r>
          </a:p>
          <a:p>
            <a:pPr algn="r">
              <a:spcAft>
                <a:spcPts val="600"/>
              </a:spcAft>
            </a:pPr>
            <a:r>
              <a:rPr lang="en-US" sz="1400" i="1" kern="0">
                <a:solidFill>
                  <a:schemeClr val="bg1"/>
                </a:solidFill>
              </a:rPr>
              <a:t>@LR_Foundation   //   #WorldRiskPoll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0175E3-AF24-40BB-B58E-395AC66D4A0A}"/>
              </a:ext>
            </a:extLst>
          </p:cNvPr>
          <p:cNvSpPr/>
          <p:nvPr/>
        </p:nvSpPr>
        <p:spPr>
          <a:xfrm>
            <a:off x="11715091" y="768855"/>
            <a:ext cx="46433" cy="4271179"/>
          </a:xfrm>
          <a:prstGeom prst="rect">
            <a:avLst/>
          </a:prstGeom>
          <a:solidFill>
            <a:srgbClr val="E600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noFill/>
              <a:effectLst/>
              <a:uFillTx/>
              <a:latin typeface="Source Sans Pro" panose="020B0503030403020204" pitchFamily="34" charset="0"/>
              <a:ea typeface="Source Sans Pro" panose="020B0503030403020204" pitchFamily="34" charset="0"/>
              <a:cs typeface="Silka Medium"/>
              <a:sym typeface="Silka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4373006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63CBE-0938-4D13-649B-F600BB1BDA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ED453-6EB3-60FB-E228-85C1C9D967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An independent global charity with a mission to </a:t>
            </a:r>
            <a:r>
              <a:rPr lang="en-US" b="1"/>
              <a:t>engineer a safer world</a:t>
            </a:r>
            <a:endParaRPr lang="en-US"/>
          </a:p>
          <a:p>
            <a:pPr marL="964671" lvl="1" indent="-342900">
              <a:buFont typeface="Arial" panose="020B0604020202020204" pitchFamily="34" charset="0"/>
              <a:buChar char="•"/>
            </a:pPr>
            <a:r>
              <a:rPr lang="en-US"/>
              <a:t>Unique structure and sole shareholder of Lloyd’s Register Group</a:t>
            </a:r>
          </a:p>
          <a:p>
            <a:pPr marL="964671" lvl="1" indent="-342900">
              <a:buFont typeface="Arial" panose="020B0604020202020204" pitchFamily="34" charset="0"/>
              <a:buChar char="•"/>
            </a:pPr>
            <a:r>
              <a:rPr lang="en-US"/>
              <a:t>Work to reduce risk and enhance the safety of critical infrastructure</a:t>
            </a:r>
          </a:p>
          <a:p>
            <a:pPr marL="964671" lvl="1" indent="-342900">
              <a:buFont typeface="Arial" panose="020B0604020202020204" pitchFamily="34" charset="0"/>
              <a:buChar char="•"/>
            </a:pPr>
            <a:r>
              <a:rPr lang="en-US"/>
              <a:t>Award grants and support work which helps us deliver our charitable mission </a:t>
            </a:r>
          </a:p>
          <a:p>
            <a:pPr marL="964671" lvl="1" indent="-342900">
              <a:buFont typeface="Arial" panose="020B0604020202020204" pitchFamily="34" charset="0"/>
              <a:buChar char="•"/>
            </a:pPr>
            <a:r>
              <a:rPr lang="en-US"/>
              <a:t>Aim to improve safety through interventions that are driven by evidence of what works</a:t>
            </a:r>
          </a:p>
          <a:p>
            <a:pPr lvl="1" indent="0">
              <a:buNone/>
            </a:pPr>
            <a:endParaRPr lang="en-US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 focus on the biggest safety challenges: Safety at sea, safety of digital systems, safety for a sustainable future, safety of food, skills for safety, safety of physical infrastructure, public understanding of risk.</a:t>
            </a:r>
          </a:p>
          <a:p>
            <a:pPr marL="964671" lvl="1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7D8059-2ABF-CB9F-F071-49D44C5F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Lloyd’s Register Foundation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72602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69000" r="-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0ADFBB-99DC-8B42-AE9B-8CA4604881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405E4C-34C3-994E-A166-FE3F16C5EA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288" y="1316038"/>
            <a:ext cx="6593495" cy="502443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121 countries, 125000 interviews</a:t>
            </a:r>
          </a:p>
          <a:p>
            <a:pPr marL="964565" lvl="1" indent="-342900">
              <a:buFont typeface="Arial" panose="020B0604020202020204" pitchFamily="34" charset="0"/>
              <a:buChar char="•"/>
            </a:pPr>
            <a:r>
              <a:rPr lang="en-US" dirty="0"/>
              <a:t>Assessing perception and experience of risk</a:t>
            </a:r>
          </a:p>
          <a:p>
            <a:pPr marL="964565" lvl="1" indent="-342900">
              <a:buFont typeface="Arial" panose="020B0604020202020204" pitchFamily="34" charset="0"/>
              <a:buChar char="•"/>
            </a:pPr>
            <a:r>
              <a:rPr lang="en-US" dirty="0"/>
              <a:t>In places where little or no official data on safety exists</a:t>
            </a:r>
          </a:p>
          <a:p>
            <a:pPr marL="964565" lvl="1" indent="-342900">
              <a:buFont typeface="Arial" panose="020B0604020202020204" pitchFamily="34" charset="0"/>
              <a:buChar char="•"/>
            </a:pPr>
            <a:r>
              <a:rPr lang="en-US" dirty="0"/>
              <a:t>Disaster resilience, violence &amp; harassment at work, data privacy &amp; artificial intelligence</a:t>
            </a:r>
          </a:p>
          <a:p>
            <a:pPr marL="964565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794" indent="-342900">
              <a:buFont typeface="Arial" panose="020B0604020202020204" pitchFamily="34" charset="0"/>
              <a:buChar char="•"/>
            </a:pPr>
            <a:r>
              <a:rPr lang="en-US" dirty="0"/>
              <a:t>Resilience Index</a:t>
            </a:r>
          </a:p>
          <a:p>
            <a:pPr marL="964565" lvl="1" indent="-342900">
              <a:buFont typeface="Arial" panose="020B0604020202020204" pitchFamily="34" charset="0"/>
              <a:buChar char="•"/>
            </a:pPr>
            <a:r>
              <a:rPr lang="en-US" dirty="0"/>
              <a:t>Individual </a:t>
            </a:r>
          </a:p>
          <a:p>
            <a:pPr marL="964565" lvl="1" indent="-342900">
              <a:buFont typeface="Arial" panose="020B0604020202020204" pitchFamily="34" charset="0"/>
              <a:buChar char="•"/>
            </a:pPr>
            <a:r>
              <a:rPr lang="en-US" dirty="0"/>
              <a:t>Household</a:t>
            </a:r>
          </a:p>
          <a:p>
            <a:pPr marL="964565" lvl="1" indent="-342900">
              <a:buFont typeface="Arial" panose="020B0604020202020204" pitchFamily="34" charset="0"/>
              <a:buChar char="•"/>
            </a:pPr>
            <a:r>
              <a:rPr lang="en-US" dirty="0"/>
              <a:t>Community</a:t>
            </a:r>
          </a:p>
          <a:p>
            <a:pPr marL="964565" lvl="1" indent="-342900">
              <a:buFont typeface="Arial" panose="020B0604020202020204" pitchFamily="34" charset="0"/>
              <a:buChar char="•"/>
            </a:pPr>
            <a:r>
              <a:rPr lang="en-US" dirty="0"/>
              <a:t>Social</a:t>
            </a:r>
          </a:p>
          <a:p>
            <a:pPr marL="621665" lvl="1" indent="0">
              <a:buNone/>
            </a:pP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707E30A-36DD-3E4A-AA4F-1AFB09AA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Lloyd’s Register Foundation World Risk Poll</a:t>
            </a:r>
          </a:p>
        </p:txBody>
      </p:sp>
    </p:spTree>
    <p:extLst>
      <p:ext uri="{BB962C8B-B14F-4D97-AF65-F5344CB8AC3E}">
        <p14:creationId xmlns:p14="http://schemas.microsoft.com/office/powerpoint/2010/main" val="13118401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23CAB-8504-4043-7A1C-F0A76A71B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8F1BF1-4424-7D77-73EE-1F967115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World Risk Poll 2019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CD4BC-CF8A-D69E-EB3A-0FC639522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2" y="1549171"/>
            <a:ext cx="8669693" cy="43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646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162EE-5A6A-77B1-01AA-9C9CA39FD5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4F027-B78E-8C8C-FEC4-69BBC054D8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600" y="1048870"/>
            <a:ext cx="11158349" cy="5692702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5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0" dirty="0">
                <a:latin typeface="Calibri"/>
              </a:rPr>
              <a:t>Foundation strategic aim to </a:t>
            </a:r>
            <a:r>
              <a:rPr lang="en-US" sz="8000" dirty="0" err="1">
                <a:latin typeface="Calibri"/>
              </a:rPr>
              <a:t>maximise</a:t>
            </a:r>
            <a:r>
              <a:rPr lang="en-US" sz="8000" dirty="0">
                <a:latin typeface="Calibri"/>
              </a:rPr>
              <a:t> the impact of the Poll data </a:t>
            </a:r>
            <a:endParaRPr lang="en-US" sz="8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0" dirty="0">
                <a:latin typeface="Calibri"/>
              </a:rPr>
              <a:t>Second in a series of 4 calls linked to each 2021 World Risk Poll focus area</a:t>
            </a:r>
          </a:p>
          <a:p>
            <a:pPr marL="907415" lvl="1" indent="-285750">
              <a:buFont typeface="Arial" panose="020B0604020202020204" pitchFamily="34" charset="0"/>
              <a:buChar char="•"/>
            </a:pPr>
            <a:r>
              <a:rPr lang="en-US" sz="8000" dirty="0"/>
              <a:t>Perceptions and experiences of risk in the Covid Age (call </a:t>
            </a:r>
            <a:r>
              <a:rPr lang="en-US" sz="8000" dirty="0">
                <a:hlinkClick r:id="rId3"/>
              </a:rPr>
              <a:t>announcement</a:t>
            </a:r>
            <a:r>
              <a:rPr lang="en-US" sz="8000" dirty="0"/>
              <a:t>)</a:t>
            </a:r>
          </a:p>
          <a:p>
            <a:pPr marL="907415" lvl="1" indent="-285750">
              <a:buFont typeface="Arial" panose="020B0604020202020204" pitchFamily="34" charset="0"/>
              <a:buChar char="•"/>
            </a:pPr>
            <a:r>
              <a:rPr lang="en-US" sz="8000" b="1" dirty="0"/>
              <a:t>Global resilience - </a:t>
            </a:r>
            <a:r>
              <a:rPr lang="en-US" sz="8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perceptions and experiences of disaster preparedness  </a:t>
            </a:r>
            <a:r>
              <a:rPr lang="en-US" sz="8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(call </a:t>
            </a:r>
            <a:r>
              <a:rPr lang="en-US" sz="80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4"/>
              </a:rPr>
              <a:t>announcement</a:t>
            </a:r>
            <a:r>
              <a:rPr lang="en-US" sz="80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907415" lvl="1" indent="-285750">
              <a:buFont typeface="Arial" panose="020B0604020202020204" pitchFamily="34" charset="0"/>
              <a:buChar char="•"/>
            </a:pPr>
            <a:r>
              <a:rPr lang="en-US" sz="8000" dirty="0">
                <a:latin typeface="Calibri" panose="020F0502020204030204" pitchFamily="34" charset="0"/>
              </a:rPr>
              <a:t>P</a:t>
            </a:r>
            <a:r>
              <a:rPr lang="en-US" sz="8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erceptions of harm from AI and misuse of personal data (expected end Nov)</a:t>
            </a:r>
          </a:p>
          <a:p>
            <a:pPr marL="907415" lvl="1" indent="-285750">
              <a:buFont typeface="Arial" panose="020B0604020202020204" pitchFamily="34" charset="0"/>
              <a:buChar char="•"/>
            </a:pPr>
            <a:r>
              <a:rPr lang="en-US" sz="8000" dirty="0">
                <a:latin typeface="Calibri" panose="020F0502020204030204" pitchFamily="34" charset="0"/>
              </a:rPr>
              <a:t>Violence and harassment at 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0" dirty="0">
                <a:latin typeface="Calibri"/>
              </a:rPr>
              <a:t>Grant funding available for impactful research and interventions that </a:t>
            </a:r>
            <a:r>
              <a:rPr lang="en-US" sz="8000" dirty="0" err="1">
                <a:latin typeface="Calibri"/>
              </a:rPr>
              <a:t>utilise</a:t>
            </a:r>
            <a:r>
              <a:rPr lang="en-US" sz="8000" dirty="0">
                <a:latin typeface="Calibri"/>
              </a:rPr>
              <a:t> the Poll data and aim to improve global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0" b="1" dirty="0">
                <a:latin typeface="Calibri"/>
              </a:rPr>
              <a:t>Budget: </a:t>
            </a:r>
            <a:r>
              <a:rPr lang="en-US" sz="8000" dirty="0">
                <a:latin typeface="Calibri"/>
              </a:rPr>
              <a:t>upper limit of </a:t>
            </a:r>
            <a:r>
              <a:rPr lang="en-US" sz="8000" b="1" dirty="0">
                <a:latin typeface="Calibri"/>
              </a:rPr>
              <a:t>£250,000 </a:t>
            </a:r>
            <a:r>
              <a:rPr lang="en-US" sz="8000" dirty="0">
                <a:latin typeface="Calibri"/>
              </a:rPr>
              <a:t>for most projects but the Foundation may fund one larger, high impact project with a budget of up </a:t>
            </a:r>
            <a:r>
              <a:rPr lang="en-US" sz="8000" b="1" dirty="0">
                <a:latin typeface="Calibri"/>
              </a:rPr>
              <a:t>to £750,000.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0" dirty="0">
                <a:latin typeface="Calibri"/>
              </a:rPr>
              <a:t>Deadline of 31/12/2022 for applications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0" dirty="0">
                <a:latin typeface="Calibri"/>
              </a:rPr>
              <a:t>Prospective applicants must first register interest on </a:t>
            </a:r>
            <a:r>
              <a:rPr lang="en-US" sz="8000" dirty="0" err="1">
                <a:latin typeface="Calibri"/>
              </a:rPr>
              <a:t>Flexigrant</a:t>
            </a:r>
            <a:endParaRPr lang="en-US" sz="8000" dirty="0">
              <a:latin typeface="Calibri"/>
            </a:endParaRPr>
          </a:p>
          <a:p>
            <a:endParaRPr lang="en-US" sz="2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</a:endParaRPr>
          </a:p>
          <a:p>
            <a:pPr marL="907415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907415" lvl="1" indent="-285750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070E2B-871D-1887-8500-1C9CBF1A4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World Risk Poll 2021 - Call for Proposals</a:t>
            </a:r>
          </a:p>
        </p:txBody>
      </p:sp>
    </p:spTree>
    <p:extLst>
      <p:ext uri="{BB962C8B-B14F-4D97-AF65-F5344CB8AC3E}">
        <p14:creationId xmlns:p14="http://schemas.microsoft.com/office/powerpoint/2010/main" val="294899012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688B88-8E7D-192D-7668-A12415CFC0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51798A-D973-34CE-93EE-605996DA5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6" y="520097"/>
            <a:ext cx="7688051" cy="528773"/>
          </a:xfrm>
        </p:spPr>
        <p:txBody>
          <a:bodyPr/>
          <a:lstStyle/>
          <a:p>
            <a:r>
              <a:rPr lang="en-GB"/>
              <a:t>Resilience varies significantly at a global level</a:t>
            </a:r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EE237379-9A7B-59D8-D986-ABB16AEA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4"/>
          <a:stretch/>
        </p:blipFill>
        <p:spPr>
          <a:xfrm>
            <a:off x="791420" y="2028488"/>
            <a:ext cx="6925056" cy="351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1309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352DEF-AE92-14F9-79F9-C79451882A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1345B1-875B-A1DA-171D-E80A3618F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6" y="520097"/>
            <a:ext cx="7313583" cy="528773"/>
          </a:xfrm>
        </p:spPr>
        <p:txBody>
          <a:bodyPr/>
          <a:lstStyle/>
          <a:p>
            <a:r>
              <a:rPr lang="en-GB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Community support can compensate for lower resilience on other dimensions</a:t>
            </a:r>
            <a:endParaRPr lang="en-GB">
              <a:latin typeface="+mj-lt"/>
            </a:endParaRPr>
          </a:p>
        </p:txBody>
      </p:sp>
      <p:pic>
        <p:nvPicPr>
          <p:cNvPr id="5" name="Picture 4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520CF521-D711-3CDF-8F75-8BF4D5358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40" y="1816917"/>
            <a:ext cx="4529328" cy="38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105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E1FF46-AA1F-8F6C-9932-3FD621C854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DCDE93-482D-83FF-B0CD-E8361EDFF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6" y="520097"/>
            <a:ext cx="7126348" cy="52877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People with internet access feel more able to protect themselves </a:t>
            </a:r>
            <a:br>
              <a:rPr lang="en-GB" sz="360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360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6DA31-C15F-6386-B960-1EB1E6783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304" y="1607302"/>
            <a:ext cx="8031480" cy="24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53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5E658C-2D9B-3C84-8186-F4BA52036C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0D9C5A-0CF0-7C4C-9C4F-8D531DCA2DD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42417E-97D0-771E-4DDA-D45939F0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6" y="520097"/>
            <a:ext cx="7239560" cy="528773"/>
          </a:xfrm>
        </p:spPr>
        <p:txBody>
          <a:bodyPr/>
          <a:lstStyle/>
          <a:p>
            <a:r>
              <a:rPr lang="en-GB"/>
              <a:t>New measure reveals global financial vulnerability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B50277-0C24-A043-47A2-E34857FA2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353" y="1373808"/>
            <a:ext cx="6138812" cy="50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668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R - MASTER - LAYOUT">
  <a:themeElements>
    <a:clrScheme name="Custom 2">
      <a:dk1>
        <a:srgbClr val="04AA9E"/>
      </a:dk1>
      <a:lt1>
        <a:srgbClr val="FFFFFF"/>
      </a:lt1>
      <a:dk2>
        <a:srgbClr val="0D4665"/>
      </a:dk2>
      <a:lt2>
        <a:srgbClr val="BB6786"/>
      </a:lt2>
      <a:accent1>
        <a:srgbClr val="10715E"/>
      </a:accent1>
      <a:accent2>
        <a:srgbClr val="B0D65E"/>
      </a:accent2>
      <a:accent3>
        <a:srgbClr val="F3D044"/>
      </a:accent3>
      <a:accent4>
        <a:srgbClr val="FAA869"/>
      </a:accent4>
      <a:accent5>
        <a:srgbClr val="6F64CB"/>
      </a:accent5>
      <a:accent6>
        <a:srgbClr val="70378D"/>
      </a:accent6>
      <a:hlink>
        <a:srgbClr val="BB6786"/>
      </a:hlink>
      <a:folHlink>
        <a:srgbClr val="E5006E"/>
      </a:folHlink>
    </a:clrScheme>
    <a:fontScheme name="LR fon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 dirty="0">
            <a:ln>
              <a:noFill/>
            </a:ln>
            <a:noFill/>
            <a:effectLst/>
            <a:uFillTx/>
            <a:latin typeface="Source Sans Pro" panose="020B0503030403020204" pitchFamily="34" charset="0"/>
            <a:ea typeface="Source Sans Pro" panose="020B0503030403020204" pitchFamily="34" charset="0"/>
            <a:cs typeface="Silka Medium"/>
            <a:sym typeface="Silka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50800" tIns="50800" rIns="50800" bIns="50800" numCol="1" spcCol="38100" rtlCol="0" anchor="t">
        <a:normAutofit/>
      </a:bodyPr>
      <a:lstStyle>
        <a:defPPr marL="0" marR="0" indent="0" algn="l" defTabSz="457200" rtl="0" fontAlgn="auto" latinLnBrk="0" hangingPunct="0"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 dirty="0" err="1" smtClean="0">
            <a:ln>
              <a:noFill/>
            </a:ln>
            <a:solidFill>
              <a:srgbClr val="132421"/>
            </a:solidFill>
            <a:effectLst/>
            <a:uFill>
              <a:solidFill>
                <a:srgbClr val="132421"/>
              </a:solidFill>
            </a:uFill>
            <a:ea typeface="Silka Light"/>
            <a:cs typeface="Silka Light"/>
            <a:sym typeface="Silk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Version=16.0.0.0, Culture=neutral, PublicKeyToken=71e9bce111e9429c</Assembly>
    <Class>Microsoft.Office.RecordsManagement.Internal.UpdateExpireDate</Class>
    <Data/>
    <Filter/>
  </Receiver>
</spe:Receivers>
</file>

<file path=customXml/item2.xml><?xml version="1.0" encoding="utf-8"?>
<?mso-contentType ?>
<SharedContentType xmlns="Microsoft.SharePoint.Taxonomy.ContentTypeSync" SourceId="9782c4b5-a105-41a1-bdd4-3e36c38a1249" ContentTypeId="0x0101000324CBCB0B78574FA7645E3E013D5CD0" PreviousValue="false"/>
</file>

<file path=customXml/item3.xml><?xml version="1.0" encoding="utf-8"?>
<?mso-contentType ?>
<p:Policy xmlns:p="office.server.policy" id="" local="true">
  <p:Name>LR Document</p:Name>
  <p:Description>Delete all previous versions of the document one year after the document is created.</p:Description>
  <p:Statement>Document associated with the LR Document content type are subject to a retention policy. If the document is not modified for 2 year the policy will delete all previous versions of the document. If the document is not modified for 7 years it will be sent to recycle bin.</p:Statement>
  <p:PolicyItems>
    <p:PolicyItem featureId="Microsoft.Office.RecordsManagement.PolicyFeatures.Expiration" staticId="0x0101000324CBCB0B78574FA7645E3E013D5CD0|-1473520013" UniqueId="e96759ec-5483-4cd7-b06a-5bf549de2bd4">
      <p:Name>Retention</p:Name>
      <p:Description>Automatic scheduling of content for processing, and performing a retention action on content that has reached its due date.</p:Description>
      <p:CustomData>
        <Schedules nextStageId="3">
          <Schedule type="Default">
            <stages>
              <data stageId="1" recur="true" offset="1" unit="months">
                <formula id="Microsoft.Office.RecordsManagement.PolicyFeatures.Expiration.Formula.BuiltIn">
                  <number>2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DeletePreviousVersions"/>
              </data>
              <data stageId="2">
                <formula id="Microsoft.Office.RecordsManagement.PolicyFeatures.Expiration.Formula.BuiltIn">
                  <number>7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a6fdca0dc3d477a85eb2d54cfca3ac4 xmlns="a5f8ab96-b647-44ee-8051-6ce0fea232c8">
      <Terms xmlns="http://schemas.microsoft.com/office/infopath/2007/PartnerControls"/>
    </ea6fdca0dc3d477a85eb2d54cfca3ac4>
    <TaxCatchAll xmlns="a5f8ab96-b647-44ee-8051-6ce0fea232c8" xsi:nil="true"/>
    <n23cfe909ce54ec9bd4082373f768e33 xmlns="a5f8ab96-b647-44ee-8051-6ce0fea232c8">
      <Terms xmlns="http://schemas.microsoft.com/office/infopath/2007/PartnerControls"/>
    </n23cfe909ce54ec9bd4082373f768e33>
    <d28a5e50745243caa016809657bff35b xmlns="a5f8ab96-b647-44ee-8051-6ce0fea232c8">
      <Terms xmlns="http://schemas.microsoft.com/office/infopath/2007/PartnerControls"/>
    </d28a5e50745243caa016809657bff35b>
    <e36707d4290f456d869e0514d9dab6da xmlns="a5f8ab96-b647-44ee-8051-6ce0fea232c8">
      <Terms xmlns="http://schemas.microsoft.com/office/infopath/2007/PartnerControls"/>
    </e36707d4290f456d869e0514d9dab6da>
    <le57b6238bbb48ad992be5e24c0256b9 xmlns="a5f8ab96-b647-44ee-8051-6ce0fea232c8">
      <Terms xmlns="http://schemas.microsoft.com/office/infopath/2007/PartnerControls"/>
    </le57b6238bbb48ad992be5e24c0256b9>
    <_dlc_ExpireDate xmlns="http://schemas.microsoft.com/sharepoint/v3">2024-09-03T18:38:05+00:00</_dlc_ExpireDate>
    <_dlc_ExpireDateSaved xmlns="http://schemas.microsoft.com/sharepoint/v3" xsi:nil="true"/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LR Document" ma:contentTypeID="0x0101000324CBCB0B78574FA7645E3E013D5CD000A15D6843BF8514418AE1C95A8F0DE0F2" ma:contentTypeVersion="4" ma:contentTypeDescription="Lloyd's Register default document content type." ma:contentTypeScope="" ma:versionID="065fc6d17ea5dbe36b787de508648094">
  <xsd:schema xmlns:xsd="http://www.w3.org/2001/XMLSchema" xmlns:xs="http://www.w3.org/2001/XMLSchema" xmlns:p="http://schemas.microsoft.com/office/2006/metadata/properties" xmlns:ns1="http://schemas.microsoft.com/sharepoint/v3" xmlns:ns2="a5f8ab96-b647-44ee-8051-6ce0fea232c8" targetNamespace="http://schemas.microsoft.com/office/2006/metadata/properties" ma:root="true" ma:fieldsID="a5f35391c9f0a95ddac64c3026661fd9" ns1:_="" ns2:_="">
    <xsd:import namespace="http://schemas.microsoft.com/sharepoint/v3"/>
    <xsd:import namespace="a5f8ab96-b647-44ee-8051-6ce0fea232c8"/>
    <xsd:element name="properties">
      <xsd:complexType>
        <xsd:sequence>
          <xsd:element name="documentManagement">
            <xsd:complexType>
              <xsd:all>
                <xsd:element ref="ns2:ea6fdca0dc3d477a85eb2d54cfca3ac4" minOccurs="0"/>
                <xsd:element ref="ns2:TaxCatchAll" minOccurs="0"/>
                <xsd:element ref="ns2:TaxCatchAllLabel" minOccurs="0"/>
                <xsd:element ref="ns2:e36707d4290f456d869e0514d9dab6da" minOccurs="0"/>
                <xsd:element ref="ns2:n23cfe909ce54ec9bd4082373f768e33" minOccurs="0"/>
                <xsd:element ref="ns2:d28a5e50745243caa016809657bff35b" minOccurs="0"/>
                <xsd:element ref="ns2:le57b6238bbb48ad992be5e24c0256b9" minOccurs="0"/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20" nillable="true" ma:displayName="Exempt from Policy" ma:description="" ma:hidden="true" ma:internalName="_dlc_Exempt" ma:readOnly="true">
      <xsd:simpleType>
        <xsd:restriction base="dms:Unknown"/>
      </xsd:simpleType>
    </xsd:element>
    <xsd:element name="_dlc_ExpireDateSaved" ma:index="21" nillable="true" ma:displayName="Original Expiration Date" ma:description="" ma:hidden="true" ma:internalName="_dlc_ExpireDateSaved" ma:readOnly="true">
      <xsd:simpleType>
        <xsd:restriction base="dms:DateTime"/>
      </xsd:simpleType>
    </xsd:element>
    <xsd:element name="_dlc_ExpireDate" ma:index="22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8ab96-b647-44ee-8051-6ce0fea232c8" elementFormDefault="qualified">
    <xsd:import namespace="http://schemas.microsoft.com/office/2006/documentManagement/types"/>
    <xsd:import namespace="http://schemas.microsoft.com/office/infopath/2007/PartnerControls"/>
    <xsd:element name="ea6fdca0dc3d477a85eb2d54cfca3ac4" ma:index="8" nillable="true" ma:taxonomy="true" ma:internalName="ea6fdca0dc3d477a85eb2d54cfca3ac4" ma:taxonomyFieldName="LR_x0020_Company" ma:displayName="LR Company" ma:default="" ma:fieldId="{ea6fdca0-dc3d-477a-85eb-2d54cfca3ac4}" ma:taxonomyMulti="true" ma:sspId="9782c4b5-a105-41a1-bdd4-3e36c38a1249" ma:termSetId="b292d854-4fc7-4709-a418-fe538ee17d6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fe847d47-4e12-4bbf-9ff5-a9a434349a9a}" ma:internalName="TaxCatchAll" ma:showField="CatchAllData" ma:web="824a04a6-2f89-4106-b15c-b0084e7896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fe847d47-4e12-4bbf-9ff5-a9a434349a9a}" ma:internalName="TaxCatchAllLabel" ma:readOnly="true" ma:showField="CatchAllDataLabel" ma:web="824a04a6-2f89-4106-b15c-b0084e7896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6707d4290f456d869e0514d9dab6da" ma:index="12" nillable="true" ma:taxonomy="true" ma:internalName="e36707d4290f456d869e0514d9dab6da" ma:taxonomyFieldName="Business_x0020_Division" ma:displayName="Business Division" ma:default="" ma:fieldId="{e36707d4-290f-456d-869e-0514d9dab6da}" ma:sspId="9782c4b5-a105-41a1-bdd4-3e36c38a1249" ma:termSetId="d5cec6b8-384e-4dae-8e0e-2883e28420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23cfe909ce54ec9bd4082373f768e33" ma:index="14" nillable="true" ma:taxonomy="true" ma:internalName="n23cfe909ce54ec9bd4082373f768e33" ma:taxonomyFieldName="Geography" ma:displayName="Geography" ma:default="" ma:fieldId="{723cfe90-9ce5-4ec9-bd40-82373f768e33}" ma:taxonomyMulti="true" ma:sspId="9782c4b5-a105-41a1-bdd4-3e36c38a1249" ma:termSetId="18a4862e-a666-4b43-8ad1-8fb7b7a766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28a5e50745243caa016809657bff35b" ma:index="16" nillable="true" ma:taxonomy="true" ma:internalName="d28a5e50745243caa016809657bff35b" ma:taxonomyFieldName="Service_x0020_Sector" ma:displayName="Service Sector" ma:default="" ma:fieldId="{d28a5e50-7452-43ca-a016-809657bff35b}" ma:taxonomyMulti="true" ma:sspId="9782c4b5-a105-41a1-bdd4-3e36c38a1249" ma:termSetId="595434e7-ee8a-422b-b36c-49d7f866f52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e57b6238bbb48ad992be5e24c0256b9" ma:index="18" nillable="true" ma:taxonomy="true" ma:internalName="le57b6238bbb48ad992be5e24c0256b9" ma:taxonomyFieldName="Strategic_x0020_Themes" ma:displayName="Strategic Themes" ma:default="" ma:fieldId="{5e57b623-8bbb-48ad-992b-e5e24c0256b9}" ma:taxonomyMulti="true" ma:sspId="9782c4b5-a105-41a1-bdd4-3e36c38a1249" ma:termSetId="62a6ddd0-7ad0-4078-a12b-fe0b4aae5c5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EBE8F1-A5AA-4E63-8D8F-B9BC91037B9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694846B-E73F-49AF-A544-99327D1112D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7A84A60A-2EB1-4C2F-80AF-307586002116}">
  <ds:schemaRefs>
    <ds:schemaRef ds:uri="office.server.policy"/>
  </ds:schemaRefs>
</ds:datastoreItem>
</file>

<file path=customXml/itemProps4.xml><?xml version="1.0" encoding="utf-8"?>
<ds:datastoreItem xmlns:ds="http://schemas.openxmlformats.org/officeDocument/2006/customXml" ds:itemID="{A5D23445-76B8-4A39-9183-9970E456250A}">
  <ds:schemaRefs>
    <ds:schemaRef ds:uri="a5f8ab96-b647-44ee-8051-6ce0fea232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B8BE57DE-6EF9-483D-A7FF-7BB6D5F484C7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B9A88B20-38A9-45D2-9D81-C3C654A340CF}">
  <ds:schemaRefs>
    <ds:schemaRef ds:uri="a5f8ab96-b647-44ee-8051-6ce0fea232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d5c4c49b-ebde-4356-a4f6-d1d955faa706}" enabled="1" method="Standard" siteId="{4a3454a0-8cf4-4a9c-b1c0-6ce4d1495f8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2978</TotalTime>
  <Words>454</Words>
  <Application>Microsoft Office PowerPoint</Application>
  <PresentationFormat>Widescreen</PresentationFormat>
  <Paragraphs>76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Silka Bold</vt:lpstr>
      <vt:lpstr>Silka Regular</vt:lpstr>
      <vt:lpstr>Arial</vt:lpstr>
      <vt:lpstr>Calibri</vt:lpstr>
      <vt:lpstr>Segoe UI</vt:lpstr>
      <vt:lpstr>Source Sans Pro</vt:lpstr>
      <vt:lpstr>LR - MASTER - LAYOUT</vt:lpstr>
      <vt:lpstr>PowerPoint Presentation</vt:lpstr>
      <vt:lpstr>Lloyd’s Register Foundation</vt:lpstr>
      <vt:lpstr>The Lloyd’s Register Foundation World Risk Poll</vt:lpstr>
      <vt:lpstr>World Risk Poll 2019 Projects</vt:lpstr>
      <vt:lpstr>World Risk Poll 2021 - Call for Proposals</vt:lpstr>
      <vt:lpstr>Resilience varies significantly at a global level</vt:lpstr>
      <vt:lpstr>Community support can compensate for lower resilience on other dimensions</vt:lpstr>
      <vt:lpstr>People with internet access feel more able to protect themselves   </vt:lpstr>
      <vt:lpstr>New measure reveals global financial vulnerability</vt:lpstr>
      <vt:lpstr>One in five globally has experienced discrimination </vt:lpstr>
      <vt:lpstr>Countries experiencing most disasters have low resilience index scores</vt:lpstr>
      <vt:lpstr>Severe-weather events – a motivation for being prepared?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 Cheal</dc:creator>
  <cp:lastModifiedBy>Karbowska, Dagmara</cp:lastModifiedBy>
  <cp:revision>5</cp:revision>
  <cp:lastPrinted>2021-08-16T08:10:59Z</cp:lastPrinted>
  <dcterms:created xsi:type="dcterms:W3CDTF">2021-08-11T06:51:53Z</dcterms:created>
  <dcterms:modified xsi:type="dcterms:W3CDTF">2022-10-14T09:29:52Z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0x0101000324CBCB0B78574FA7645E3E013D5CD000A15D6843BF8514418AE1C95A8F0DE0F2</vt:lpwstr>
  </property>
  <property fmtid="{D5CDD505-2E9C-101B-9397-08002B2CF9AE}" pid="3" name="_dlc_policyId">
    <vt:lpwstr>0x0101000324CBCB0B78574FA7645E3E013D5CD0|-1473520013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id="Microsoft.Office.RecordsManagement.PolicyFeatures.Expiration.Formula.BuiltIn"&gt;&lt;number&gt;2&lt;/number&gt;&lt;property&gt;Modified&lt;/property&gt;&lt;propertyId&gt;28cf69c5-fa48-462a-b5cd-27b6f9d2bd5f&lt;/propertyId&gt;&lt;period&gt;years&lt;/period&gt;&lt;/formula&gt;</vt:lpwstr>
  </property>
  <property fmtid="{D5CDD505-2E9C-101B-9397-08002B2CF9AE}" pid="5" name="Geography">
    <vt:lpwstr/>
  </property>
  <property fmtid="{D5CDD505-2E9C-101B-9397-08002B2CF9AE}" pid="6" name="Strategic Themes">
    <vt:lpwstr/>
  </property>
  <property fmtid="{D5CDD505-2E9C-101B-9397-08002B2CF9AE}" pid="7" name="Service Sector">
    <vt:lpwstr/>
  </property>
  <property fmtid="{D5CDD505-2E9C-101B-9397-08002B2CF9AE}" pid="8" name="LR Company">
    <vt:lpwstr/>
  </property>
  <property fmtid="{D5CDD505-2E9C-101B-9397-08002B2CF9AE}" pid="9" name="Business Division">
    <vt:lpwstr/>
  </property>
  <property fmtid="{D5CDD505-2E9C-101B-9397-08002B2CF9AE}" pid="10" name="MSIP_Label_d5c4c49b-ebde-4356-a4f6-d1d955faa706_Enabled">
    <vt:lpwstr>true</vt:lpwstr>
  </property>
  <property fmtid="{D5CDD505-2E9C-101B-9397-08002B2CF9AE}" pid="11" name="MSIP_Label_d5c4c49b-ebde-4356-a4f6-d1d955faa706_SetDate">
    <vt:lpwstr>2022-03-22T12:06:44Z</vt:lpwstr>
  </property>
  <property fmtid="{D5CDD505-2E9C-101B-9397-08002B2CF9AE}" pid="12" name="MSIP_Label_d5c4c49b-ebde-4356-a4f6-d1d955faa706_Method">
    <vt:lpwstr>Standard</vt:lpwstr>
  </property>
  <property fmtid="{D5CDD505-2E9C-101B-9397-08002B2CF9AE}" pid="13" name="MSIP_Label_d5c4c49b-ebde-4356-a4f6-d1d955faa706_Name">
    <vt:lpwstr>ConfidentialLR_LR</vt:lpwstr>
  </property>
  <property fmtid="{D5CDD505-2E9C-101B-9397-08002B2CF9AE}" pid="14" name="MSIP_Label_d5c4c49b-ebde-4356-a4f6-d1d955faa706_SiteId">
    <vt:lpwstr>4a3454a0-8cf4-4a9c-b1c0-6ce4d1495f82</vt:lpwstr>
  </property>
  <property fmtid="{D5CDD505-2E9C-101B-9397-08002B2CF9AE}" pid="15" name="MSIP_Label_d5c4c49b-ebde-4356-a4f6-d1d955faa706_ActionId">
    <vt:lpwstr>3e10c8cf-b140-43b3-9fcf-10e60ab0ca5a</vt:lpwstr>
  </property>
  <property fmtid="{D5CDD505-2E9C-101B-9397-08002B2CF9AE}" pid="16" name="MSIP_Label_d5c4c49b-ebde-4356-a4f6-d1d955faa706_ContentBits">
    <vt:lpwstr>0</vt:lpwstr>
  </property>
  <property fmtid="{D5CDD505-2E9C-101B-9397-08002B2CF9AE}" pid="17" name="LR_Classification">
    <vt:lpwstr>Confidential - LR \ LR</vt:lpwstr>
  </property>
  <property fmtid="{D5CDD505-2E9C-101B-9397-08002B2CF9AE}" pid="18" name="MediaServiceImageTags">
    <vt:lpwstr/>
  </property>
  <property fmtid="{D5CDD505-2E9C-101B-9397-08002B2CF9AE}" pid="19" name="lcf76f155ced4ddcb4097134ff3c332f">
    <vt:lpwstr/>
  </property>
</Properties>
</file>